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7" r:id="rId3"/>
    <p:sldId id="259" r:id="rId4"/>
    <p:sldId id="269" r:id="rId5"/>
    <p:sldId id="260" r:id="rId6"/>
    <p:sldId id="261" r:id="rId7"/>
    <p:sldId id="272" r:id="rId8"/>
    <p:sldId id="263" r:id="rId9"/>
    <p:sldId id="268" r:id="rId10"/>
    <p:sldId id="27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FE09A39-C355-4893-9821-08AF13D060E8}" type="datetimeFigureOut">
              <a:rPr lang="tr-TR" smtClean="0"/>
              <a:t>30.12.2020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154506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E09A39-C355-4893-9821-08AF13D060E8}" type="datetimeFigureOut">
              <a:rPr lang="tr-TR" smtClean="0"/>
              <a:t>30.12.2020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131000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E09A39-C355-4893-9821-08AF13D060E8}" type="datetimeFigureOut">
              <a:rPr lang="tr-TR" smtClean="0"/>
              <a:t>30.12.2020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303256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E09A39-C355-4893-9821-08AF13D060E8}" type="datetimeFigureOut">
              <a:rPr lang="tr-TR" smtClean="0"/>
              <a:t>30.12.2020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49853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FE09A39-C355-4893-9821-08AF13D060E8}" type="datetimeFigureOut">
              <a:rPr lang="tr-TR" smtClean="0"/>
              <a:t>30.12.2020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84386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FE09A39-C355-4893-9821-08AF13D060E8}" type="datetimeFigureOut">
              <a:rPr lang="tr-TR" smtClean="0"/>
              <a:t>30.12.2020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422986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FE09A39-C355-4893-9821-08AF13D060E8}" type="datetimeFigureOut">
              <a:rPr lang="tr-TR" smtClean="0"/>
              <a:t>30.12.2020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27431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FE09A39-C355-4893-9821-08AF13D060E8}" type="datetimeFigureOut">
              <a:rPr lang="tr-TR" smtClean="0"/>
              <a:t>30.12.2020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266977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FE09A39-C355-4893-9821-08AF13D060E8}" type="datetimeFigureOut">
              <a:rPr lang="tr-TR" smtClean="0"/>
              <a:t>30.12.2020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249457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FE09A39-C355-4893-9821-08AF13D060E8}" type="datetimeFigureOut">
              <a:rPr lang="tr-TR" smtClean="0"/>
              <a:t>30.12.2020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427499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FE09A39-C355-4893-9821-08AF13D060E8}" type="datetimeFigureOut">
              <a:rPr lang="tr-TR" smtClean="0"/>
              <a:t>30.12.2020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517D0B-2B52-413B-A3A9-C53CA5349C20}" type="slidenum">
              <a:rPr lang="tr-TR" smtClean="0"/>
              <a:t>‹#›</a:t>
            </a:fld>
            <a:endParaRPr lang="tr-TR"/>
          </a:p>
        </p:txBody>
      </p:sp>
    </p:spTree>
    <p:extLst>
      <p:ext uri="{BB962C8B-B14F-4D97-AF65-F5344CB8AC3E}">
        <p14:creationId xmlns:p14="http://schemas.microsoft.com/office/powerpoint/2010/main" val="409881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09A39-C355-4893-9821-08AF13D060E8}" type="datetimeFigureOut">
              <a:rPr lang="tr-TR" smtClean="0"/>
              <a:t>30.12.2020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17D0B-2B52-413B-A3A9-C53CA5349C20}" type="slidenum">
              <a:rPr lang="tr-TR" smtClean="0"/>
              <a:t>‹#›</a:t>
            </a:fld>
            <a:endParaRPr lang="tr-TR"/>
          </a:p>
        </p:txBody>
      </p:sp>
    </p:spTree>
    <p:extLst>
      <p:ext uri="{BB962C8B-B14F-4D97-AF65-F5344CB8AC3E}">
        <p14:creationId xmlns:p14="http://schemas.microsoft.com/office/powerpoint/2010/main" val="358102819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tr.wikipedia.org/wiki/F%C4%B1rt%C4%B1na" TargetMode="External"/><Relationship Id="rId13" Type="http://schemas.openxmlformats.org/officeDocument/2006/relationships/hyperlink" Target="https://tr.wikipedia.org/wiki/Afet_ve_acil_durum_y%C3%B6netimi#cite_note-tanr%C4%B1vere-6" TargetMode="External"/><Relationship Id="rId3" Type="http://schemas.openxmlformats.org/officeDocument/2006/relationships/hyperlink" Target="https://tr.wikipedia.org/wiki/Yang%C4%B1n" TargetMode="External"/><Relationship Id="rId7" Type="http://schemas.openxmlformats.org/officeDocument/2006/relationships/hyperlink" Target="https://tr.wikipedia.org/wiki/Tsunami" TargetMode="External"/><Relationship Id="rId12" Type="http://schemas.openxmlformats.org/officeDocument/2006/relationships/hyperlink" Target="https://tr.wikipedia.org/wiki/Kurakl%C4%B1k" TargetMode="External"/><Relationship Id="rId2" Type="http://schemas.openxmlformats.org/officeDocument/2006/relationships/hyperlink" Target="https://tr.wikipedia.org/wiki/Ter%C3%B6r" TargetMode="External"/><Relationship Id="rId1" Type="http://schemas.openxmlformats.org/officeDocument/2006/relationships/slideLayout" Target="../slideLayouts/slideLayout2.xml"/><Relationship Id="rId6" Type="http://schemas.openxmlformats.org/officeDocument/2006/relationships/hyperlink" Target="https://tr.wikipedia.org/wiki/Sel" TargetMode="External"/><Relationship Id="rId11" Type="http://schemas.openxmlformats.org/officeDocument/2006/relationships/hyperlink" Target="https://tr.wikipedia.org/wiki/K%C4%B1tl%C4%B1k" TargetMode="External"/><Relationship Id="rId5" Type="http://schemas.openxmlformats.org/officeDocument/2006/relationships/hyperlink" Target="https://tr.wikipedia.org/wiki/Deprem" TargetMode="External"/><Relationship Id="rId15" Type="http://schemas.openxmlformats.org/officeDocument/2006/relationships/image" Target="../media/image4.jpeg"/><Relationship Id="rId10" Type="http://schemas.openxmlformats.org/officeDocument/2006/relationships/hyperlink" Target="https://tr.wikipedia.org/wiki/Ayaklanma" TargetMode="External"/><Relationship Id="rId4" Type="http://schemas.openxmlformats.org/officeDocument/2006/relationships/hyperlink" Target="https://tr.wikipedia.org/wiki/Tehlikeli_madde" TargetMode="External"/><Relationship Id="rId9" Type="http://schemas.openxmlformats.org/officeDocument/2006/relationships/hyperlink" Target="https://tr.wikipedia.org/wiki/Kas%C4%B1rga" TargetMode="External"/><Relationship Id="rId14" Type="http://schemas.openxmlformats.org/officeDocument/2006/relationships/hyperlink" Target="https://tr.wikipedia.org/wiki/Risk_y%C3%B6netim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8"/>
          <p:cNvGrpSpPr>
            <a:grpSpLocks/>
          </p:cNvGrpSpPr>
          <p:nvPr/>
        </p:nvGrpSpPr>
        <p:grpSpPr bwMode="auto">
          <a:xfrm>
            <a:off x="5768975" y="2822575"/>
            <a:ext cx="373063" cy="1041400"/>
            <a:chOff x="2840402" y="3475681"/>
            <a:chExt cx="1150937" cy="3214688"/>
          </a:xfrm>
        </p:grpSpPr>
        <p:sp>
          <p:nvSpPr>
            <p:cNvPr id="80" name="Freeform 49"/>
            <p:cNvSpPr>
              <a:spLocks/>
            </p:cNvSpPr>
            <p:nvPr/>
          </p:nvSpPr>
          <p:spPr bwMode="auto">
            <a:xfrm flipH="1">
              <a:off x="2840402" y="3475681"/>
              <a:ext cx="1150937" cy="3214688"/>
            </a:xfrm>
            <a:custGeom>
              <a:avLst/>
              <a:gdLst>
                <a:gd name="T0" fmla="*/ 642 w 725"/>
                <a:gd name="T1" fmla="*/ 313 h 2427"/>
                <a:gd name="T2" fmla="*/ 642 w 725"/>
                <a:gd name="T3" fmla="*/ 154 h 2427"/>
                <a:gd name="T4" fmla="*/ 575 w 725"/>
                <a:gd name="T5" fmla="*/ 154 h 2427"/>
                <a:gd name="T6" fmla="*/ 575 w 725"/>
                <a:gd name="T7" fmla="*/ 0 h 2427"/>
                <a:gd name="T8" fmla="*/ 134 w 725"/>
                <a:gd name="T9" fmla="*/ 0 h 2427"/>
                <a:gd name="T10" fmla="*/ 134 w 725"/>
                <a:gd name="T11" fmla="*/ 154 h 2427"/>
                <a:gd name="T12" fmla="*/ 67 w 725"/>
                <a:gd name="T13" fmla="*/ 154 h 2427"/>
                <a:gd name="T14" fmla="*/ 67 w 725"/>
                <a:gd name="T15" fmla="*/ 313 h 2427"/>
                <a:gd name="T16" fmla="*/ 0 w 725"/>
                <a:gd name="T17" fmla="*/ 313 h 2427"/>
                <a:gd name="T18" fmla="*/ 0 w 725"/>
                <a:gd name="T19" fmla="*/ 2427 h 2427"/>
                <a:gd name="T20" fmla="*/ 725 w 725"/>
                <a:gd name="T21" fmla="*/ 2427 h 2427"/>
                <a:gd name="T22" fmla="*/ 725 w 725"/>
                <a:gd name="T23" fmla="*/ 313 h 2427"/>
                <a:gd name="T24" fmla="*/ 642 w 725"/>
                <a:gd name="T25" fmla="*/ 313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5" h="2427">
                  <a:moveTo>
                    <a:pt x="642" y="313"/>
                  </a:moveTo>
                  <a:lnTo>
                    <a:pt x="642" y="154"/>
                  </a:lnTo>
                  <a:lnTo>
                    <a:pt x="575" y="154"/>
                  </a:lnTo>
                  <a:lnTo>
                    <a:pt x="575" y="0"/>
                  </a:lnTo>
                  <a:lnTo>
                    <a:pt x="134" y="0"/>
                  </a:lnTo>
                  <a:lnTo>
                    <a:pt x="134" y="154"/>
                  </a:lnTo>
                  <a:lnTo>
                    <a:pt x="67" y="154"/>
                  </a:lnTo>
                  <a:lnTo>
                    <a:pt x="67" y="313"/>
                  </a:lnTo>
                  <a:lnTo>
                    <a:pt x="0" y="313"/>
                  </a:lnTo>
                  <a:lnTo>
                    <a:pt x="0" y="2427"/>
                  </a:lnTo>
                  <a:lnTo>
                    <a:pt x="725" y="2427"/>
                  </a:lnTo>
                  <a:lnTo>
                    <a:pt x="725" y="313"/>
                  </a:lnTo>
                  <a:lnTo>
                    <a:pt x="642" y="313"/>
                  </a:lnTo>
                  <a:close/>
                </a:path>
              </a:pathLst>
            </a:custGeom>
            <a:solidFill>
              <a:schemeClr val="accent5"/>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nvGrpSpPr>
            <p:cNvPr id="3" name="Group 80"/>
            <p:cNvGrpSpPr/>
            <p:nvPr/>
          </p:nvGrpSpPr>
          <p:grpSpPr>
            <a:xfrm flipH="1">
              <a:off x="3024552" y="4047887"/>
              <a:ext cx="808037" cy="1327202"/>
              <a:chOff x="9301163" y="1425575"/>
              <a:chExt cx="808037" cy="1590676"/>
            </a:xfrm>
            <a:solidFill>
              <a:schemeClr val="accent5">
                <a:lumMod val="75000"/>
              </a:schemeClr>
            </a:solidFill>
          </p:grpSpPr>
          <p:sp>
            <p:nvSpPr>
              <p:cNvPr id="82" name="Rectangle 50"/>
              <p:cNvSpPr>
                <a:spLocks noChangeArrowheads="1"/>
              </p:cNvSpPr>
              <p:nvPr/>
            </p:nvSpPr>
            <p:spPr bwMode="auto">
              <a:xfrm>
                <a:off x="9301163" y="1425575"/>
                <a:ext cx="141287" cy="311150"/>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3" name="Rectangle 51"/>
              <p:cNvSpPr>
                <a:spLocks noChangeArrowheads="1"/>
              </p:cNvSpPr>
              <p:nvPr/>
            </p:nvSpPr>
            <p:spPr bwMode="auto">
              <a:xfrm>
                <a:off x="9521825" y="1425575"/>
                <a:ext cx="142875" cy="311150"/>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4" name="Rectangle 52"/>
              <p:cNvSpPr>
                <a:spLocks noChangeArrowheads="1"/>
              </p:cNvSpPr>
              <p:nvPr/>
            </p:nvSpPr>
            <p:spPr bwMode="auto">
              <a:xfrm>
                <a:off x="9744075" y="1425575"/>
                <a:ext cx="144462" cy="311150"/>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5" name="Rectangle 53"/>
              <p:cNvSpPr>
                <a:spLocks noChangeArrowheads="1"/>
              </p:cNvSpPr>
              <p:nvPr/>
            </p:nvSpPr>
            <p:spPr bwMode="auto">
              <a:xfrm>
                <a:off x="9967913" y="1425575"/>
                <a:ext cx="141287" cy="311150"/>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6" name="Rectangle 54"/>
              <p:cNvSpPr>
                <a:spLocks noChangeArrowheads="1"/>
              </p:cNvSpPr>
              <p:nvPr/>
            </p:nvSpPr>
            <p:spPr bwMode="auto">
              <a:xfrm>
                <a:off x="9301163" y="1849438"/>
                <a:ext cx="141287"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7" name="Rectangle 55"/>
              <p:cNvSpPr>
                <a:spLocks noChangeArrowheads="1"/>
              </p:cNvSpPr>
              <p:nvPr/>
            </p:nvSpPr>
            <p:spPr bwMode="auto">
              <a:xfrm>
                <a:off x="9521825" y="1849438"/>
                <a:ext cx="142875"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8" name="Rectangle 56"/>
              <p:cNvSpPr>
                <a:spLocks noChangeArrowheads="1"/>
              </p:cNvSpPr>
              <p:nvPr/>
            </p:nvSpPr>
            <p:spPr bwMode="auto">
              <a:xfrm>
                <a:off x="9744075" y="1849438"/>
                <a:ext cx="144462"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9" name="Rectangle 57"/>
              <p:cNvSpPr>
                <a:spLocks noChangeArrowheads="1"/>
              </p:cNvSpPr>
              <p:nvPr/>
            </p:nvSpPr>
            <p:spPr bwMode="auto">
              <a:xfrm>
                <a:off x="9967913" y="1849438"/>
                <a:ext cx="141287"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0" name="Rectangle 58"/>
              <p:cNvSpPr>
                <a:spLocks noChangeArrowheads="1"/>
              </p:cNvSpPr>
              <p:nvPr/>
            </p:nvSpPr>
            <p:spPr bwMode="auto">
              <a:xfrm>
                <a:off x="9301163" y="2274888"/>
                <a:ext cx="141287"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1" name="Rectangle 59"/>
              <p:cNvSpPr>
                <a:spLocks noChangeArrowheads="1"/>
              </p:cNvSpPr>
              <p:nvPr/>
            </p:nvSpPr>
            <p:spPr bwMode="auto">
              <a:xfrm>
                <a:off x="9521825" y="2274888"/>
                <a:ext cx="142875"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2" name="Rectangle 60"/>
              <p:cNvSpPr>
                <a:spLocks noChangeArrowheads="1"/>
              </p:cNvSpPr>
              <p:nvPr/>
            </p:nvSpPr>
            <p:spPr bwMode="auto">
              <a:xfrm>
                <a:off x="9744075" y="2274888"/>
                <a:ext cx="144462"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3" name="Rectangle 61"/>
              <p:cNvSpPr>
                <a:spLocks noChangeArrowheads="1"/>
              </p:cNvSpPr>
              <p:nvPr/>
            </p:nvSpPr>
            <p:spPr bwMode="auto">
              <a:xfrm>
                <a:off x="9967913" y="2274888"/>
                <a:ext cx="141287"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4" name="Rectangle 62"/>
              <p:cNvSpPr>
                <a:spLocks noChangeArrowheads="1"/>
              </p:cNvSpPr>
              <p:nvPr/>
            </p:nvSpPr>
            <p:spPr bwMode="auto">
              <a:xfrm>
                <a:off x="9301163" y="2703513"/>
                <a:ext cx="141287"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5" name="Rectangle 63"/>
              <p:cNvSpPr>
                <a:spLocks noChangeArrowheads="1"/>
              </p:cNvSpPr>
              <p:nvPr/>
            </p:nvSpPr>
            <p:spPr bwMode="auto">
              <a:xfrm>
                <a:off x="9521825" y="2703513"/>
                <a:ext cx="142875"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6" name="Rectangle 64"/>
              <p:cNvSpPr>
                <a:spLocks noChangeArrowheads="1"/>
              </p:cNvSpPr>
              <p:nvPr/>
            </p:nvSpPr>
            <p:spPr bwMode="auto">
              <a:xfrm>
                <a:off x="9744075" y="2703513"/>
                <a:ext cx="144462"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97" name="Rectangle 65"/>
              <p:cNvSpPr>
                <a:spLocks noChangeArrowheads="1"/>
              </p:cNvSpPr>
              <p:nvPr/>
            </p:nvSpPr>
            <p:spPr bwMode="auto">
              <a:xfrm>
                <a:off x="9967913" y="2703513"/>
                <a:ext cx="141287" cy="312738"/>
              </a:xfrm>
              <a:prstGeom prst="rect">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grpSp>
        <p:nvGrpSpPr>
          <p:cNvPr id="4" name="Group 97"/>
          <p:cNvGrpSpPr>
            <a:grpSpLocks/>
          </p:cNvGrpSpPr>
          <p:nvPr/>
        </p:nvGrpSpPr>
        <p:grpSpPr bwMode="auto">
          <a:xfrm>
            <a:off x="6145213" y="3098800"/>
            <a:ext cx="346075" cy="809625"/>
            <a:chOff x="3968204" y="4134493"/>
            <a:chExt cx="1065212" cy="2498725"/>
          </a:xfrm>
        </p:grpSpPr>
        <p:sp>
          <p:nvSpPr>
            <p:cNvPr id="99" name="Freeform 26"/>
            <p:cNvSpPr>
              <a:spLocks/>
            </p:cNvSpPr>
            <p:nvPr/>
          </p:nvSpPr>
          <p:spPr bwMode="auto">
            <a:xfrm flipH="1">
              <a:off x="3968204" y="4134493"/>
              <a:ext cx="1065212" cy="2498725"/>
            </a:xfrm>
            <a:custGeom>
              <a:avLst/>
              <a:gdLst>
                <a:gd name="T0" fmla="*/ 671 w 671"/>
                <a:gd name="T1" fmla="*/ 1574 h 1574"/>
                <a:gd name="T2" fmla="*/ 0 w 671"/>
                <a:gd name="T3" fmla="*/ 1574 h 1574"/>
                <a:gd name="T4" fmla="*/ 0 w 671"/>
                <a:gd name="T5" fmla="*/ 247 h 1574"/>
                <a:gd name="T6" fmla="*/ 138 w 671"/>
                <a:gd name="T7" fmla="*/ 0 h 1574"/>
                <a:gd name="T8" fmla="*/ 530 w 671"/>
                <a:gd name="T9" fmla="*/ 0 h 1574"/>
                <a:gd name="T10" fmla="*/ 671 w 671"/>
                <a:gd name="T11" fmla="*/ 247 h 1574"/>
                <a:gd name="T12" fmla="*/ 671 w 671"/>
                <a:gd name="T13" fmla="*/ 1574 h 1574"/>
              </a:gdLst>
              <a:ahLst/>
              <a:cxnLst>
                <a:cxn ang="0">
                  <a:pos x="T0" y="T1"/>
                </a:cxn>
                <a:cxn ang="0">
                  <a:pos x="T2" y="T3"/>
                </a:cxn>
                <a:cxn ang="0">
                  <a:pos x="T4" y="T5"/>
                </a:cxn>
                <a:cxn ang="0">
                  <a:pos x="T6" y="T7"/>
                </a:cxn>
                <a:cxn ang="0">
                  <a:pos x="T8" y="T9"/>
                </a:cxn>
                <a:cxn ang="0">
                  <a:pos x="T10" y="T11"/>
                </a:cxn>
                <a:cxn ang="0">
                  <a:pos x="T12" y="T13"/>
                </a:cxn>
              </a:cxnLst>
              <a:rect l="0" t="0" r="r" b="b"/>
              <a:pathLst>
                <a:path w="671" h="1574">
                  <a:moveTo>
                    <a:pt x="671" y="1574"/>
                  </a:moveTo>
                  <a:lnTo>
                    <a:pt x="0" y="1574"/>
                  </a:lnTo>
                  <a:lnTo>
                    <a:pt x="0" y="247"/>
                  </a:lnTo>
                  <a:lnTo>
                    <a:pt x="138" y="0"/>
                  </a:lnTo>
                  <a:lnTo>
                    <a:pt x="530" y="0"/>
                  </a:lnTo>
                  <a:lnTo>
                    <a:pt x="671" y="247"/>
                  </a:lnTo>
                  <a:lnTo>
                    <a:pt x="671" y="1574"/>
                  </a:lnTo>
                  <a:close/>
                </a:path>
              </a:pathLst>
            </a:custGeom>
            <a:solidFill>
              <a:schemeClr val="accent2"/>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nvGrpSpPr>
            <p:cNvPr id="5" name="Group 99"/>
            <p:cNvGrpSpPr/>
            <p:nvPr/>
          </p:nvGrpSpPr>
          <p:grpSpPr>
            <a:xfrm>
              <a:off x="4207916" y="4534543"/>
              <a:ext cx="587375" cy="1096963"/>
              <a:chOff x="10288308" y="4534543"/>
              <a:chExt cx="587375" cy="1096963"/>
            </a:xfrm>
            <a:solidFill>
              <a:schemeClr val="accent1">
                <a:lumMod val="75000"/>
              </a:schemeClr>
            </a:solidFill>
          </p:grpSpPr>
          <p:sp>
            <p:nvSpPr>
              <p:cNvPr id="101" name="Rectangle 27"/>
              <p:cNvSpPr>
                <a:spLocks noChangeArrowheads="1"/>
              </p:cNvSpPr>
              <p:nvPr/>
            </p:nvSpPr>
            <p:spPr bwMode="auto">
              <a:xfrm flipH="1">
                <a:off x="10731221" y="4534543"/>
                <a:ext cx="144462"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2" name="Rectangle 28"/>
              <p:cNvSpPr>
                <a:spLocks noChangeArrowheads="1"/>
              </p:cNvSpPr>
              <p:nvPr/>
            </p:nvSpPr>
            <p:spPr bwMode="auto">
              <a:xfrm flipH="1">
                <a:off x="10507384" y="4534543"/>
                <a:ext cx="144462"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3" name="Rectangle 29"/>
              <p:cNvSpPr>
                <a:spLocks noChangeArrowheads="1"/>
              </p:cNvSpPr>
              <p:nvPr/>
            </p:nvSpPr>
            <p:spPr bwMode="auto">
              <a:xfrm flipH="1">
                <a:off x="10288308" y="4534543"/>
                <a:ext cx="139700"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4" name="Rectangle 30"/>
              <p:cNvSpPr>
                <a:spLocks noChangeArrowheads="1"/>
              </p:cNvSpPr>
              <p:nvPr/>
            </p:nvSpPr>
            <p:spPr bwMode="auto">
              <a:xfrm flipH="1">
                <a:off x="10731221" y="4926656"/>
                <a:ext cx="144462"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5" name="Rectangle 31"/>
              <p:cNvSpPr>
                <a:spLocks noChangeArrowheads="1"/>
              </p:cNvSpPr>
              <p:nvPr/>
            </p:nvSpPr>
            <p:spPr bwMode="auto">
              <a:xfrm flipH="1">
                <a:off x="10507384" y="4926656"/>
                <a:ext cx="144462"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6" name="Rectangle 32"/>
              <p:cNvSpPr>
                <a:spLocks noChangeArrowheads="1"/>
              </p:cNvSpPr>
              <p:nvPr/>
            </p:nvSpPr>
            <p:spPr bwMode="auto">
              <a:xfrm flipH="1">
                <a:off x="10288308" y="4926656"/>
                <a:ext cx="139700"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7" name="Rectangle 33"/>
              <p:cNvSpPr>
                <a:spLocks noChangeArrowheads="1"/>
              </p:cNvSpPr>
              <p:nvPr/>
            </p:nvSpPr>
            <p:spPr bwMode="auto">
              <a:xfrm flipH="1">
                <a:off x="10731221" y="5318768"/>
                <a:ext cx="144462"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8" name="Rectangle 34"/>
              <p:cNvSpPr>
                <a:spLocks noChangeArrowheads="1"/>
              </p:cNvSpPr>
              <p:nvPr/>
            </p:nvSpPr>
            <p:spPr bwMode="auto">
              <a:xfrm flipH="1">
                <a:off x="10507384" y="5318768"/>
                <a:ext cx="144462"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9" name="Rectangle 35"/>
              <p:cNvSpPr>
                <a:spLocks noChangeArrowheads="1"/>
              </p:cNvSpPr>
              <p:nvPr/>
            </p:nvSpPr>
            <p:spPr bwMode="auto">
              <a:xfrm flipH="1">
                <a:off x="10288308" y="5318768"/>
                <a:ext cx="139700" cy="312738"/>
              </a:xfrm>
              <a:prstGeom prst="rect">
                <a:avLst/>
              </a:prstGeom>
              <a:solidFill>
                <a:schemeClr val="accent2">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grpSp>
        <p:nvGrpSpPr>
          <p:cNvPr id="6" name="Group 109"/>
          <p:cNvGrpSpPr>
            <a:grpSpLocks/>
          </p:cNvGrpSpPr>
          <p:nvPr/>
        </p:nvGrpSpPr>
        <p:grpSpPr bwMode="auto">
          <a:xfrm flipH="1">
            <a:off x="6053138" y="3355975"/>
            <a:ext cx="241300" cy="508000"/>
            <a:chOff x="2125101" y="4129094"/>
            <a:chExt cx="1071564" cy="2252664"/>
          </a:xfrm>
        </p:grpSpPr>
        <p:sp>
          <p:nvSpPr>
            <p:cNvPr id="111" name="AutoShape 37"/>
            <p:cNvSpPr>
              <a:spLocks noChangeAspect="1" noChangeArrowheads="1" noTextEdit="1"/>
            </p:cNvSpPr>
            <p:nvPr/>
          </p:nvSpPr>
          <p:spPr bwMode="auto">
            <a:xfrm>
              <a:off x="2125101" y="4129094"/>
              <a:ext cx="1071564" cy="2252664"/>
            </a:xfrm>
            <a:prstGeom prst="rect">
              <a:avLst/>
            </a:prstGeom>
            <a:no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2" name="Freeform 39"/>
            <p:cNvSpPr>
              <a:spLocks/>
            </p:cNvSpPr>
            <p:nvPr/>
          </p:nvSpPr>
          <p:spPr bwMode="auto">
            <a:xfrm>
              <a:off x="2125101" y="4129094"/>
              <a:ext cx="1071564" cy="2252664"/>
            </a:xfrm>
            <a:custGeom>
              <a:avLst/>
              <a:gdLst>
                <a:gd name="T0" fmla="*/ 673 w 673"/>
                <a:gd name="T1" fmla="*/ 1419 h 1419"/>
                <a:gd name="T2" fmla="*/ 0 w 673"/>
                <a:gd name="T3" fmla="*/ 1419 h 1419"/>
                <a:gd name="T4" fmla="*/ 0 w 673"/>
                <a:gd name="T5" fmla="*/ 451 h 1419"/>
                <a:gd name="T6" fmla="*/ 336 w 673"/>
                <a:gd name="T7" fmla="*/ 0 h 1419"/>
                <a:gd name="T8" fmla="*/ 673 w 673"/>
                <a:gd name="T9" fmla="*/ 451 h 1419"/>
                <a:gd name="T10" fmla="*/ 673 w 673"/>
                <a:gd name="T11" fmla="*/ 1419 h 1419"/>
              </a:gdLst>
              <a:ahLst/>
              <a:cxnLst>
                <a:cxn ang="0">
                  <a:pos x="T0" y="T1"/>
                </a:cxn>
                <a:cxn ang="0">
                  <a:pos x="T2" y="T3"/>
                </a:cxn>
                <a:cxn ang="0">
                  <a:pos x="T4" y="T5"/>
                </a:cxn>
                <a:cxn ang="0">
                  <a:pos x="T6" y="T7"/>
                </a:cxn>
                <a:cxn ang="0">
                  <a:pos x="T8" y="T9"/>
                </a:cxn>
                <a:cxn ang="0">
                  <a:pos x="T10" y="T11"/>
                </a:cxn>
              </a:cxnLst>
              <a:rect l="0" t="0" r="r" b="b"/>
              <a:pathLst>
                <a:path w="673" h="1419">
                  <a:moveTo>
                    <a:pt x="673" y="1419"/>
                  </a:moveTo>
                  <a:lnTo>
                    <a:pt x="0" y="1419"/>
                  </a:lnTo>
                  <a:lnTo>
                    <a:pt x="0" y="451"/>
                  </a:lnTo>
                  <a:lnTo>
                    <a:pt x="336" y="0"/>
                  </a:lnTo>
                  <a:lnTo>
                    <a:pt x="673" y="451"/>
                  </a:lnTo>
                  <a:lnTo>
                    <a:pt x="673" y="1419"/>
                  </a:lnTo>
                  <a:close/>
                </a:path>
              </a:pathLst>
            </a:custGeom>
            <a:solidFill>
              <a:schemeClr val="accent4"/>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3" name="Rectangle 40"/>
            <p:cNvSpPr>
              <a:spLocks noChangeArrowheads="1"/>
            </p:cNvSpPr>
            <p:nvPr/>
          </p:nvSpPr>
          <p:spPr bwMode="auto">
            <a:xfrm>
              <a:off x="2273148" y="5558130"/>
              <a:ext cx="775474" cy="401254"/>
            </a:xfrm>
            <a:prstGeom prst="rect">
              <a:avLst/>
            </a:prstGeom>
            <a:solidFill>
              <a:srgbClr val="FFFFFF"/>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4" name="Freeform 41"/>
            <p:cNvSpPr>
              <a:spLocks/>
            </p:cNvSpPr>
            <p:nvPr/>
          </p:nvSpPr>
          <p:spPr bwMode="auto">
            <a:xfrm>
              <a:off x="2181499" y="5346943"/>
              <a:ext cx="958768" cy="281583"/>
            </a:xfrm>
            <a:custGeom>
              <a:avLst/>
              <a:gdLst>
                <a:gd name="T0" fmla="*/ 252 w 253"/>
                <a:gd name="T1" fmla="*/ 61 h 74"/>
                <a:gd name="T2" fmla="*/ 238 w 253"/>
                <a:gd name="T3" fmla="*/ 0 h 74"/>
                <a:gd name="T4" fmla="*/ 154 w 253"/>
                <a:gd name="T5" fmla="*/ 0 h 74"/>
                <a:gd name="T6" fmla="*/ 102 w 253"/>
                <a:gd name="T7" fmla="*/ 0 h 74"/>
                <a:gd name="T8" fmla="*/ 15 w 253"/>
                <a:gd name="T9" fmla="*/ 0 h 74"/>
                <a:gd name="T10" fmla="*/ 0 w 253"/>
                <a:gd name="T11" fmla="*/ 61 h 74"/>
                <a:gd name="T12" fmla="*/ 0 w 253"/>
                <a:gd name="T13" fmla="*/ 64 h 74"/>
                <a:gd name="T14" fmla="*/ 9 w 253"/>
                <a:gd name="T15" fmla="*/ 74 h 74"/>
                <a:gd name="T16" fmla="*/ 19 w 253"/>
                <a:gd name="T17" fmla="*/ 64 h 74"/>
                <a:gd name="T18" fmla="*/ 29 w 253"/>
                <a:gd name="T19" fmla="*/ 74 h 74"/>
                <a:gd name="T20" fmla="*/ 39 w 253"/>
                <a:gd name="T21" fmla="*/ 64 h 74"/>
                <a:gd name="T22" fmla="*/ 48 w 253"/>
                <a:gd name="T23" fmla="*/ 74 h 74"/>
                <a:gd name="T24" fmla="*/ 58 w 253"/>
                <a:gd name="T25" fmla="*/ 64 h 74"/>
                <a:gd name="T26" fmla="*/ 68 w 253"/>
                <a:gd name="T27" fmla="*/ 74 h 74"/>
                <a:gd name="T28" fmla="*/ 78 w 253"/>
                <a:gd name="T29" fmla="*/ 64 h 74"/>
                <a:gd name="T30" fmla="*/ 87 w 253"/>
                <a:gd name="T31" fmla="*/ 74 h 74"/>
                <a:gd name="T32" fmla="*/ 97 w 253"/>
                <a:gd name="T33" fmla="*/ 64 h 74"/>
                <a:gd name="T34" fmla="*/ 107 w 253"/>
                <a:gd name="T35" fmla="*/ 74 h 74"/>
                <a:gd name="T36" fmla="*/ 116 w 253"/>
                <a:gd name="T37" fmla="*/ 64 h 74"/>
                <a:gd name="T38" fmla="*/ 126 w 253"/>
                <a:gd name="T39" fmla="*/ 74 h 74"/>
                <a:gd name="T40" fmla="*/ 136 w 253"/>
                <a:gd name="T41" fmla="*/ 64 h 74"/>
                <a:gd name="T42" fmla="*/ 146 w 253"/>
                <a:gd name="T43" fmla="*/ 74 h 74"/>
                <a:gd name="T44" fmla="*/ 155 w 253"/>
                <a:gd name="T45" fmla="*/ 64 h 74"/>
                <a:gd name="T46" fmla="*/ 165 w 253"/>
                <a:gd name="T47" fmla="*/ 74 h 74"/>
                <a:gd name="T48" fmla="*/ 175 w 253"/>
                <a:gd name="T49" fmla="*/ 64 h 74"/>
                <a:gd name="T50" fmla="*/ 185 w 253"/>
                <a:gd name="T51" fmla="*/ 74 h 74"/>
                <a:gd name="T52" fmla="*/ 194 w 253"/>
                <a:gd name="T53" fmla="*/ 64 h 74"/>
                <a:gd name="T54" fmla="*/ 204 w 253"/>
                <a:gd name="T55" fmla="*/ 74 h 74"/>
                <a:gd name="T56" fmla="*/ 214 w 253"/>
                <a:gd name="T57" fmla="*/ 64 h 74"/>
                <a:gd name="T58" fmla="*/ 224 w 253"/>
                <a:gd name="T59" fmla="*/ 74 h 74"/>
                <a:gd name="T60" fmla="*/ 233 w 253"/>
                <a:gd name="T61" fmla="*/ 64 h 74"/>
                <a:gd name="T62" fmla="*/ 243 w 253"/>
                <a:gd name="T63" fmla="*/ 74 h 74"/>
                <a:gd name="T64" fmla="*/ 253 w 253"/>
                <a:gd name="T65" fmla="*/ 64 h 74"/>
                <a:gd name="T66" fmla="*/ 252 w 253"/>
                <a:gd name="T67" fmla="*/ 6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74">
                  <a:moveTo>
                    <a:pt x="252" y="61"/>
                  </a:moveTo>
                  <a:cubicBezTo>
                    <a:pt x="238" y="0"/>
                    <a:pt x="238" y="0"/>
                    <a:pt x="238" y="0"/>
                  </a:cubicBezTo>
                  <a:cubicBezTo>
                    <a:pt x="154" y="0"/>
                    <a:pt x="154" y="0"/>
                    <a:pt x="154" y="0"/>
                  </a:cubicBezTo>
                  <a:cubicBezTo>
                    <a:pt x="102" y="0"/>
                    <a:pt x="102" y="0"/>
                    <a:pt x="102" y="0"/>
                  </a:cubicBezTo>
                  <a:cubicBezTo>
                    <a:pt x="15" y="0"/>
                    <a:pt x="15" y="0"/>
                    <a:pt x="15" y="0"/>
                  </a:cubicBezTo>
                  <a:cubicBezTo>
                    <a:pt x="0" y="61"/>
                    <a:pt x="0" y="61"/>
                    <a:pt x="0" y="61"/>
                  </a:cubicBezTo>
                  <a:cubicBezTo>
                    <a:pt x="0" y="62"/>
                    <a:pt x="0" y="63"/>
                    <a:pt x="0" y="64"/>
                  </a:cubicBezTo>
                  <a:cubicBezTo>
                    <a:pt x="0" y="69"/>
                    <a:pt x="4" y="74"/>
                    <a:pt x="9" y="74"/>
                  </a:cubicBezTo>
                  <a:cubicBezTo>
                    <a:pt x="15" y="74"/>
                    <a:pt x="19" y="69"/>
                    <a:pt x="19" y="64"/>
                  </a:cubicBezTo>
                  <a:cubicBezTo>
                    <a:pt x="19" y="69"/>
                    <a:pt x="23" y="74"/>
                    <a:pt x="29" y="74"/>
                  </a:cubicBezTo>
                  <a:cubicBezTo>
                    <a:pt x="34" y="74"/>
                    <a:pt x="39" y="69"/>
                    <a:pt x="39" y="64"/>
                  </a:cubicBezTo>
                  <a:cubicBezTo>
                    <a:pt x="39" y="69"/>
                    <a:pt x="43" y="74"/>
                    <a:pt x="48" y="74"/>
                  </a:cubicBezTo>
                  <a:cubicBezTo>
                    <a:pt x="54" y="74"/>
                    <a:pt x="58" y="69"/>
                    <a:pt x="58" y="64"/>
                  </a:cubicBezTo>
                  <a:cubicBezTo>
                    <a:pt x="58" y="69"/>
                    <a:pt x="62" y="74"/>
                    <a:pt x="68" y="74"/>
                  </a:cubicBezTo>
                  <a:cubicBezTo>
                    <a:pt x="73" y="74"/>
                    <a:pt x="78" y="69"/>
                    <a:pt x="78" y="64"/>
                  </a:cubicBezTo>
                  <a:cubicBezTo>
                    <a:pt x="78" y="69"/>
                    <a:pt x="82" y="74"/>
                    <a:pt x="87" y="74"/>
                  </a:cubicBezTo>
                  <a:cubicBezTo>
                    <a:pt x="93" y="74"/>
                    <a:pt x="97" y="69"/>
                    <a:pt x="97" y="64"/>
                  </a:cubicBezTo>
                  <a:cubicBezTo>
                    <a:pt x="97" y="69"/>
                    <a:pt x="101" y="74"/>
                    <a:pt x="107" y="74"/>
                  </a:cubicBezTo>
                  <a:cubicBezTo>
                    <a:pt x="112" y="74"/>
                    <a:pt x="116" y="69"/>
                    <a:pt x="116" y="64"/>
                  </a:cubicBezTo>
                  <a:cubicBezTo>
                    <a:pt x="116" y="69"/>
                    <a:pt x="121" y="74"/>
                    <a:pt x="126" y="74"/>
                  </a:cubicBezTo>
                  <a:cubicBezTo>
                    <a:pt x="132" y="74"/>
                    <a:pt x="136" y="69"/>
                    <a:pt x="136" y="64"/>
                  </a:cubicBezTo>
                  <a:cubicBezTo>
                    <a:pt x="136" y="69"/>
                    <a:pt x="140" y="74"/>
                    <a:pt x="146" y="74"/>
                  </a:cubicBezTo>
                  <a:cubicBezTo>
                    <a:pt x="151" y="74"/>
                    <a:pt x="155" y="69"/>
                    <a:pt x="155" y="64"/>
                  </a:cubicBezTo>
                  <a:cubicBezTo>
                    <a:pt x="155" y="69"/>
                    <a:pt x="160" y="74"/>
                    <a:pt x="165" y="74"/>
                  </a:cubicBezTo>
                  <a:cubicBezTo>
                    <a:pt x="171" y="74"/>
                    <a:pt x="175" y="69"/>
                    <a:pt x="175" y="64"/>
                  </a:cubicBezTo>
                  <a:cubicBezTo>
                    <a:pt x="175" y="69"/>
                    <a:pt x="179" y="74"/>
                    <a:pt x="185" y="74"/>
                  </a:cubicBezTo>
                  <a:cubicBezTo>
                    <a:pt x="190" y="74"/>
                    <a:pt x="194" y="69"/>
                    <a:pt x="194" y="64"/>
                  </a:cubicBezTo>
                  <a:cubicBezTo>
                    <a:pt x="194" y="69"/>
                    <a:pt x="199" y="74"/>
                    <a:pt x="204" y="74"/>
                  </a:cubicBezTo>
                  <a:cubicBezTo>
                    <a:pt x="209" y="74"/>
                    <a:pt x="214" y="69"/>
                    <a:pt x="214" y="64"/>
                  </a:cubicBezTo>
                  <a:cubicBezTo>
                    <a:pt x="214" y="69"/>
                    <a:pt x="218" y="74"/>
                    <a:pt x="224" y="74"/>
                  </a:cubicBezTo>
                  <a:cubicBezTo>
                    <a:pt x="229" y="74"/>
                    <a:pt x="233" y="69"/>
                    <a:pt x="233" y="64"/>
                  </a:cubicBezTo>
                  <a:cubicBezTo>
                    <a:pt x="233" y="69"/>
                    <a:pt x="238" y="74"/>
                    <a:pt x="243" y="74"/>
                  </a:cubicBezTo>
                  <a:cubicBezTo>
                    <a:pt x="248" y="74"/>
                    <a:pt x="253" y="69"/>
                    <a:pt x="253" y="64"/>
                  </a:cubicBezTo>
                  <a:cubicBezTo>
                    <a:pt x="253" y="63"/>
                    <a:pt x="253" y="62"/>
                    <a:pt x="252" y="61"/>
                  </a:cubicBezTo>
                  <a:close/>
                </a:path>
              </a:pathLst>
            </a:custGeom>
            <a:solidFill>
              <a:schemeClr val="accent4">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5" name="Rectangle 42"/>
            <p:cNvSpPr>
              <a:spLocks noChangeArrowheads="1"/>
            </p:cNvSpPr>
            <p:nvPr/>
          </p:nvSpPr>
          <p:spPr bwMode="auto">
            <a:xfrm>
              <a:off x="2273148" y="4910489"/>
              <a:ext cx="126896" cy="274541"/>
            </a:xfrm>
            <a:prstGeom prst="rect">
              <a:avLst/>
            </a:prstGeom>
            <a:solidFill>
              <a:schemeClr val="accent4">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6" name="Rectangle 43"/>
            <p:cNvSpPr>
              <a:spLocks noChangeArrowheads="1"/>
            </p:cNvSpPr>
            <p:nvPr/>
          </p:nvSpPr>
          <p:spPr bwMode="auto">
            <a:xfrm>
              <a:off x="2477589" y="4910489"/>
              <a:ext cx="119848" cy="274541"/>
            </a:xfrm>
            <a:prstGeom prst="rect">
              <a:avLst/>
            </a:prstGeom>
            <a:solidFill>
              <a:schemeClr val="accent4">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7" name="Rectangle 44"/>
            <p:cNvSpPr>
              <a:spLocks noChangeArrowheads="1"/>
            </p:cNvSpPr>
            <p:nvPr/>
          </p:nvSpPr>
          <p:spPr bwMode="auto">
            <a:xfrm>
              <a:off x="2674983" y="4910489"/>
              <a:ext cx="119848" cy="274541"/>
            </a:xfrm>
            <a:prstGeom prst="rect">
              <a:avLst/>
            </a:prstGeom>
            <a:solidFill>
              <a:schemeClr val="accent4">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18" name="Rectangle 45"/>
            <p:cNvSpPr>
              <a:spLocks noChangeArrowheads="1"/>
            </p:cNvSpPr>
            <p:nvPr/>
          </p:nvSpPr>
          <p:spPr bwMode="auto">
            <a:xfrm>
              <a:off x="2872376" y="4910489"/>
              <a:ext cx="119848" cy="274541"/>
            </a:xfrm>
            <a:prstGeom prst="rect">
              <a:avLst/>
            </a:prstGeom>
            <a:solidFill>
              <a:schemeClr val="accent4">
                <a:lumMod val="7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9" name="Group 118"/>
          <p:cNvGrpSpPr>
            <a:grpSpLocks/>
          </p:cNvGrpSpPr>
          <p:nvPr/>
        </p:nvGrpSpPr>
        <p:grpSpPr bwMode="auto">
          <a:xfrm flipH="1">
            <a:off x="5818188" y="3355975"/>
            <a:ext cx="241300" cy="508000"/>
            <a:chOff x="2125083" y="4129113"/>
            <a:chExt cx="1071561" cy="2252675"/>
          </a:xfrm>
        </p:grpSpPr>
        <p:sp>
          <p:nvSpPr>
            <p:cNvPr id="120" name="AutoShape 37"/>
            <p:cNvSpPr>
              <a:spLocks noChangeAspect="1" noChangeArrowheads="1" noTextEdit="1"/>
            </p:cNvSpPr>
            <p:nvPr/>
          </p:nvSpPr>
          <p:spPr bwMode="auto">
            <a:xfrm>
              <a:off x="2125083" y="4129113"/>
              <a:ext cx="1071561" cy="2252675"/>
            </a:xfrm>
            <a:prstGeom prst="rect">
              <a:avLst/>
            </a:prstGeom>
            <a:no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1" name="Freeform 39"/>
            <p:cNvSpPr>
              <a:spLocks/>
            </p:cNvSpPr>
            <p:nvPr/>
          </p:nvSpPr>
          <p:spPr bwMode="auto">
            <a:xfrm>
              <a:off x="2125083" y="4129113"/>
              <a:ext cx="1071561" cy="2252675"/>
            </a:xfrm>
            <a:custGeom>
              <a:avLst/>
              <a:gdLst>
                <a:gd name="T0" fmla="*/ 673 w 673"/>
                <a:gd name="T1" fmla="*/ 1419 h 1419"/>
                <a:gd name="T2" fmla="*/ 0 w 673"/>
                <a:gd name="T3" fmla="*/ 1419 h 1419"/>
                <a:gd name="T4" fmla="*/ 0 w 673"/>
                <a:gd name="T5" fmla="*/ 451 h 1419"/>
                <a:gd name="T6" fmla="*/ 336 w 673"/>
                <a:gd name="T7" fmla="*/ 0 h 1419"/>
                <a:gd name="T8" fmla="*/ 673 w 673"/>
                <a:gd name="T9" fmla="*/ 451 h 1419"/>
                <a:gd name="T10" fmla="*/ 673 w 673"/>
                <a:gd name="T11" fmla="*/ 1419 h 1419"/>
              </a:gdLst>
              <a:ahLst/>
              <a:cxnLst>
                <a:cxn ang="0">
                  <a:pos x="T0" y="T1"/>
                </a:cxn>
                <a:cxn ang="0">
                  <a:pos x="T2" y="T3"/>
                </a:cxn>
                <a:cxn ang="0">
                  <a:pos x="T4" y="T5"/>
                </a:cxn>
                <a:cxn ang="0">
                  <a:pos x="T6" y="T7"/>
                </a:cxn>
                <a:cxn ang="0">
                  <a:pos x="T8" y="T9"/>
                </a:cxn>
                <a:cxn ang="0">
                  <a:pos x="T10" y="T11"/>
                </a:cxn>
              </a:cxnLst>
              <a:rect l="0" t="0" r="r" b="b"/>
              <a:pathLst>
                <a:path w="673" h="1419">
                  <a:moveTo>
                    <a:pt x="673" y="1419"/>
                  </a:moveTo>
                  <a:lnTo>
                    <a:pt x="0" y="1419"/>
                  </a:lnTo>
                  <a:lnTo>
                    <a:pt x="0" y="451"/>
                  </a:lnTo>
                  <a:lnTo>
                    <a:pt x="336" y="0"/>
                  </a:lnTo>
                  <a:lnTo>
                    <a:pt x="673" y="451"/>
                  </a:lnTo>
                  <a:lnTo>
                    <a:pt x="673" y="1419"/>
                  </a:lnTo>
                  <a:close/>
                </a:path>
              </a:pathLst>
            </a:custGeom>
            <a:solidFill>
              <a:schemeClr val="bg1"/>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2" name="Rectangle 40"/>
            <p:cNvSpPr>
              <a:spLocks noChangeArrowheads="1"/>
            </p:cNvSpPr>
            <p:nvPr/>
          </p:nvSpPr>
          <p:spPr bwMode="auto">
            <a:xfrm>
              <a:off x="2273130" y="5558156"/>
              <a:ext cx="775472" cy="401256"/>
            </a:xfrm>
            <a:prstGeom prst="rect">
              <a:avLst/>
            </a:prstGeom>
            <a:solidFill>
              <a:schemeClr val="accent1">
                <a:lumMod val="75000"/>
              </a:schemeClr>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3" name="Freeform 41"/>
            <p:cNvSpPr>
              <a:spLocks/>
            </p:cNvSpPr>
            <p:nvPr/>
          </p:nvSpPr>
          <p:spPr bwMode="auto">
            <a:xfrm>
              <a:off x="2181481" y="5346968"/>
              <a:ext cx="958765" cy="281584"/>
            </a:xfrm>
            <a:custGeom>
              <a:avLst/>
              <a:gdLst>
                <a:gd name="T0" fmla="*/ 252 w 253"/>
                <a:gd name="T1" fmla="*/ 61 h 74"/>
                <a:gd name="T2" fmla="*/ 238 w 253"/>
                <a:gd name="T3" fmla="*/ 0 h 74"/>
                <a:gd name="T4" fmla="*/ 154 w 253"/>
                <a:gd name="T5" fmla="*/ 0 h 74"/>
                <a:gd name="T6" fmla="*/ 102 w 253"/>
                <a:gd name="T7" fmla="*/ 0 h 74"/>
                <a:gd name="T8" fmla="*/ 15 w 253"/>
                <a:gd name="T9" fmla="*/ 0 h 74"/>
                <a:gd name="T10" fmla="*/ 0 w 253"/>
                <a:gd name="T11" fmla="*/ 61 h 74"/>
                <a:gd name="T12" fmla="*/ 0 w 253"/>
                <a:gd name="T13" fmla="*/ 64 h 74"/>
                <a:gd name="T14" fmla="*/ 9 w 253"/>
                <a:gd name="T15" fmla="*/ 74 h 74"/>
                <a:gd name="T16" fmla="*/ 19 w 253"/>
                <a:gd name="T17" fmla="*/ 64 h 74"/>
                <a:gd name="T18" fmla="*/ 29 w 253"/>
                <a:gd name="T19" fmla="*/ 74 h 74"/>
                <a:gd name="T20" fmla="*/ 39 w 253"/>
                <a:gd name="T21" fmla="*/ 64 h 74"/>
                <a:gd name="T22" fmla="*/ 48 w 253"/>
                <a:gd name="T23" fmla="*/ 74 h 74"/>
                <a:gd name="T24" fmla="*/ 58 w 253"/>
                <a:gd name="T25" fmla="*/ 64 h 74"/>
                <a:gd name="T26" fmla="*/ 68 w 253"/>
                <a:gd name="T27" fmla="*/ 74 h 74"/>
                <a:gd name="T28" fmla="*/ 78 w 253"/>
                <a:gd name="T29" fmla="*/ 64 h 74"/>
                <a:gd name="T30" fmla="*/ 87 w 253"/>
                <a:gd name="T31" fmla="*/ 74 h 74"/>
                <a:gd name="T32" fmla="*/ 97 w 253"/>
                <a:gd name="T33" fmla="*/ 64 h 74"/>
                <a:gd name="T34" fmla="*/ 107 w 253"/>
                <a:gd name="T35" fmla="*/ 74 h 74"/>
                <a:gd name="T36" fmla="*/ 116 w 253"/>
                <a:gd name="T37" fmla="*/ 64 h 74"/>
                <a:gd name="T38" fmla="*/ 126 w 253"/>
                <a:gd name="T39" fmla="*/ 74 h 74"/>
                <a:gd name="T40" fmla="*/ 136 w 253"/>
                <a:gd name="T41" fmla="*/ 64 h 74"/>
                <a:gd name="T42" fmla="*/ 146 w 253"/>
                <a:gd name="T43" fmla="*/ 74 h 74"/>
                <a:gd name="T44" fmla="*/ 155 w 253"/>
                <a:gd name="T45" fmla="*/ 64 h 74"/>
                <a:gd name="T46" fmla="*/ 165 w 253"/>
                <a:gd name="T47" fmla="*/ 74 h 74"/>
                <a:gd name="T48" fmla="*/ 175 w 253"/>
                <a:gd name="T49" fmla="*/ 64 h 74"/>
                <a:gd name="T50" fmla="*/ 185 w 253"/>
                <a:gd name="T51" fmla="*/ 74 h 74"/>
                <a:gd name="T52" fmla="*/ 194 w 253"/>
                <a:gd name="T53" fmla="*/ 64 h 74"/>
                <a:gd name="T54" fmla="*/ 204 w 253"/>
                <a:gd name="T55" fmla="*/ 74 h 74"/>
                <a:gd name="T56" fmla="*/ 214 w 253"/>
                <a:gd name="T57" fmla="*/ 64 h 74"/>
                <a:gd name="T58" fmla="*/ 224 w 253"/>
                <a:gd name="T59" fmla="*/ 74 h 74"/>
                <a:gd name="T60" fmla="*/ 233 w 253"/>
                <a:gd name="T61" fmla="*/ 64 h 74"/>
                <a:gd name="T62" fmla="*/ 243 w 253"/>
                <a:gd name="T63" fmla="*/ 74 h 74"/>
                <a:gd name="T64" fmla="*/ 253 w 253"/>
                <a:gd name="T65" fmla="*/ 64 h 74"/>
                <a:gd name="T66" fmla="*/ 252 w 253"/>
                <a:gd name="T67" fmla="*/ 6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74">
                  <a:moveTo>
                    <a:pt x="252" y="61"/>
                  </a:moveTo>
                  <a:cubicBezTo>
                    <a:pt x="238" y="0"/>
                    <a:pt x="238" y="0"/>
                    <a:pt x="238" y="0"/>
                  </a:cubicBezTo>
                  <a:cubicBezTo>
                    <a:pt x="154" y="0"/>
                    <a:pt x="154" y="0"/>
                    <a:pt x="154" y="0"/>
                  </a:cubicBezTo>
                  <a:cubicBezTo>
                    <a:pt x="102" y="0"/>
                    <a:pt x="102" y="0"/>
                    <a:pt x="102" y="0"/>
                  </a:cubicBezTo>
                  <a:cubicBezTo>
                    <a:pt x="15" y="0"/>
                    <a:pt x="15" y="0"/>
                    <a:pt x="15" y="0"/>
                  </a:cubicBezTo>
                  <a:cubicBezTo>
                    <a:pt x="0" y="61"/>
                    <a:pt x="0" y="61"/>
                    <a:pt x="0" y="61"/>
                  </a:cubicBezTo>
                  <a:cubicBezTo>
                    <a:pt x="0" y="62"/>
                    <a:pt x="0" y="63"/>
                    <a:pt x="0" y="64"/>
                  </a:cubicBezTo>
                  <a:cubicBezTo>
                    <a:pt x="0" y="69"/>
                    <a:pt x="4" y="74"/>
                    <a:pt x="9" y="74"/>
                  </a:cubicBezTo>
                  <a:cubicBezTo>
                    <a:pt x="15" y="74"/>
                    <a:pt x="19" y="69"/>
                    <a:pt x="19" y="64"/>
                  </a:cubicBezTo>
                  <a:cubicBezTo>
                    <a:pt x="19" y="69"/>
                    <a:pt x="23" y="74"/>
                    <a:pt x="29" y="74"/>
                  </a:cubicBezTo>
                  <a:cubicBezTo>
                    <a:pt x="34" y="74"/>
                    <a:pt x="39" y="69"/>
                    <a:pt x="39" y="64"/>
                  </a:cubicBezTo>
                  <a:cubicBezTo>
                    <a:pt x="39" y="69"/>
                    <a:pt x="43" y="74"/>
                    <a:pt x="48" y="74"/>
                  </a:cubicBezTo>
                  <a:cubicBezTo>
                    <a:pt x="54" y="74"/>
                    <a:pt x="58" y="69"/>
                    <a:pt x="58" y="64"/>
                  </a:cubicBezTo>
                  <a:cubicBezTo>
                    <a:pt x="58" y="69"/>
                    <a:pt x="62" y="74"/>
                    <a:pt x="68" y="74"/>
                  </a:cubicBezTo>
                  <a:cubicBezTo>
                    <a:pt x="73" y="74"/>
                    <a:pt x="78" y="69"/>
                    <a:pt x="78" y="64"/>
                  </a:cubicBezTo>
                  <a:cubicBezTo>
                    <a:pt x="78" y="69"/>
                    <a:pt x="82" y="74"/>
                    <a:pt x="87" y="74"/>
                  </a:cubicBezTo>
                  <a:cubicBezTo>
                    <a:pt x="93" y="74"/>
                    <a:pt x="97" y="69"/>
                    <a:pt x="97" y="64"/>
                  </a:cubicBezTo>
                  <a:cubicBezTo>
                    <a:pt x="97" y="69"/>
                    <a:pt x="101" y="74"/>
                    <a:pt x="107" y="74"/>
                  </a:cubicBezTo>
                  <a:cubicBezTo>
                    <a:pt x="112" y="74"/>
                    <a:pt x="116" y="69"/>
                    <a:pt x="116" y="64"/>
                  </a:cubicBezTo>
                  <a:cubicBezTo>
                    <a:pt x="116" y="69"/>
                    <a:pt x="121" y="74"/>
                    <a:pt x="126" y="74"/>
                  </a:cubicBezTo>
                  <a:cubicBezTo>
                    <a:pt x="132" y="74"/>
                    <a:pt x="136" y="69"/>
                    <a:pt x="136" y="64"/>
                  </a:cubicBezTo>
                  <a:cubicBezTo>
                    <a:pt x="136" y="69"/>
                    <a:pt x="140" y="74"/>
                    <a:pt x="146" y="74"/>
                  </a:cubicBezTo>
                  <a:cubicBezTo>
                    <a:pt x="151" y="74"/>
                    <a:pt x="155" y="69"/>
                    <a:pt x="155" y="64"/>
                  </a:cubicBezTo>
                  <a:cubicBezTo>
                    <a:pt x="155" y="69"/>
                    <a:pt x="160" y="74"/>
                    <a:pt x="165" y="74"/>
                  </a:cubicBezTo>
                  <a:cubicBezTo>
                    <a:pt x="171" y="74"/>
                    <a:pt x="175" y="69"/>
                    <a:pt x="175" y="64"/>
                  </a:cubicBezTo>
                  <a:cubicBezTo>
                    <a:pt x="175" y="69"/>
                    <a:pt x="179" y="74"/>
                    <a:pt x="185" y="74"/>
                  </a:cubicBezTo>
                  <a:cubicBezTo>
                    <a:pt x="190" y="74"/>
                    <a:pt x="194" y="69"/>
                    <a:pt x="194" y="64"/>
                  </a:cubicBezTo>
                  <a:cubicBezTo>
                    <a:pt x="194" y="69"/>
                    <a:pt x="199" y="74"/>
                    <a:pt x="204" y="74"/>
                  </a:cubicBezTo>
                  <a:cubicBezTo>
                    <a:pt x="209" y="74"/>
                    <a:pt x="214" y="69"/>
                    <a:pt x="214" y="64"/>
                  </a:cubicBezTo>
                  <a:cubicBezTo>
                    <a:pt x="214" y="69"/>
                    <a:pt x="218" y="74"/>
                    <a:pt x="224" y="74"/>
                  </a:cubicBezTo>
                  <a:cubicBezTo>
                    <a:pt x="229" y="74"/>
                    <a:pt x="233" y="69"/>
                    <a:pt x="233" y="64"/>
                  </a:cubicBezTo>
                  <a:cubicBezTo>
                    <a:pt x="233" y="69"/>
                    <a:pt x="238" y="74"/>
                    <a:pt x="243" y="74"/>
                  </a:cubicBezTo>
                  <a:cubicBezTo>
                    <a:pt x="248" y="74"/>
                    <a:pt x="253" y="69"/>
                    <a:pt x="253" y="64"/>
                  </a:cubicBezTo>
                  <a:cubicBezTo>
                    <a:pt x="253" y="63"/>
                    <a:pt x="253" y="62"/>
                    <a:pt x="252" y="61"/>
                  </a:cubicBezTo>
                  <a:close/>
                </a:path>
              </a:pathLst>
            </a:custGeom>
            <a:solidFill>
              <a:schemeClr val="bg1">
                <a:lumMod val="6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4" name="Rectangle 42"/>
            <p:cNvSpPr>
              <a:spLocks noChangeArrowheads="1"/>
            </p:cNvSpPr>
            <p:nvPr/>
          </p:nvSpPr>
          <p:spPr bwMode="auto">
            <a:xfrm>
              <a:off x="2273130" y="4910512"/>
              <a:ext cx="126895" cy="274543"/>
            </a:xfrm>
            <a:prstGeom prst="rect">
              <a:avLst/>
            </a:prstGeom>
            <a:solidFill>
              <a:schemeClr val="bg1">
                <a:lumMod val="6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5" name="Rectangle 43"/>
            <p:cNvSpPr>
              <a:spLocks noChangeArrowheads="1"/>
            </p:cNvSpPr>
            <p:nvPr/>
          </p:nvSpPr>
          <p:spPr bwMode="auto">
            <a:xfrm>
              <a:off x="2477570" y="4910512"/>
              <a:ext cx="119848" cy="274543"/>
            </a:xfrm>
            <a:prstGeom prst="rect">
              <a:avLst/>
            </a:prstGeom>
            <a:solidFill>
              <a:schemeClr val="bg1">
                <a:lumMod val="6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6" name="Rectangle 44"/>
            <p:cNvSpPr>
              <a:spLocks noChangeArrowheads="1"/>
            </p:cNvSpPr>
            <p:nvPr/>
          </p:nvSpPr>
          <p:spPr bwMode="auto">
            <a:xfrm>
              <a:off x="2674963" y="4910512"/>
              <a:ext cx="119848" cy="274543"/>
            </a:xfrm>
            <a:prstGeom prst="rect">
              <a:avLst/>
            </a:prstGeom>
            <a:solidFill>
              <a:schemeClr val="bg1">
                <a:lumMod val="6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7" name="Rectangle 45"/>
            <p:cNvSpPr>
              <a:spLocks noChangeArrowheads="1"/>
            </p:cNvSpPr>
            <p:nvPr/>
          </p:nvSpPr>
          <p:spPr bwMode="auto">
            <a:xfrm>
              <a:off x="2872356" y="4910512"/>
              <a:ext cx="119848" cy="274543"/>
            </a:xfrm>
            <a:prstGeom prst="rect">
              <a:avLst/>
            </a:prstGeom>
            <a:solidFill>
              <a:schemeClr val="bg1">
                <a:lumMod val="65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10" name="Group 10"/>
          <p:cNvGrpSpPr>
            <a:grpSpLocks/>
          </p:cNvGrpSpPr>
          <p:nvPr/>
        </p:nvGrpSpPr>
        <p:grpSpPr bwMode="auto">
          <a:xfrm>
            <a:off x="5113338" y="2984500"/>
            <a:ext cx="196850" cy="814388"/>
            <a:chOff x="1607360" y="4098926"/>
            <a:chExt cx="608248" cy="2508250"/>
          </a:xfrm>
        </p:grpSpPr>
        <p:sp>
          <p:nvSpPr>
            <p:cNvPr id="12" name="Freeform 85"/>
            <p:cNvSpPr>
              <a:spLocks/>
            </p:cNvSpPr>
            <p:nvPr/>
          </p:nvSpPr>
          <p:spPr bwMode="auto">
            <a:xfrm flipH="1">
              <a:off x="1607360" y="4098926"/>
              <a:ext cx="608248" cy="2508250"/>
            </a:xfrm>
            <a:custGeom>
              <a:avLst/>
              <a:gdLst>
                <a:gd name="T0" fmla="*/ 493 w 493"/>
                <a:gd name="T1" fmla="*/ 0 h 2033"/>
                <a:gd name="T2" fmla="*/ 0 w 493"/>
                <a:gd name="T3" fmla="*/ 410 h 2033"/>
                <a:gd name="T4" fmla="*/ 0 w 493"/>
                <a:gd name="T5" fmla="*/ 2033 h 2033"/>
                <a:gd name="T6" fmla="*/ 493 w 493"/>
                <a:gd name="T7" fmla="*/ 2033 h 2033"/>
                <a:gd name="T8" fmla="*/ 493 w 493"/>
                <a:gd name="T9" fmla="*/ 0 h 2033"/>
              </a:gdLst>
              <a:ahLst/>
              <a:cxnLst>
                <a:cxn ang="0">
                  <a:pos x="T0" y="T1"/>
                </a:cxn>
                <a:cxn ang="0">
                  <a:pos x="T2" y="T3"/>
                </a:cxn>
                <a:cxn ang="0">
                  <a:pos x="T4" y="T5"/>
                </a:cxn>
                <a:cxn ang="0">
                  <a:pos x="T6" y="T7"/>
                </a:cxn>
                <a:cxn ang="0">
                  <a:pos x="T8" y="T9"/>
                </a:cxn>
              </a:cxnLst>
              <a:rect l="0" t="0" r="r" b="b"/>
              <a:pathLst>
                <a:path w="493" h="2033">
                  <a:moveTo>
                    <a:pt x="493" y="0"/>
                  </a:moveTo>
                  <a:lnTo>
                    <a:pt x="0" y="410"/>
                  </a:lnTo>
                  <a:lnTo>
                    <a:pt x="0" y="2033"/>
                  </a:lnTo>
                  <a:lnTo>
                    <a:pt x="493" y="2033"/>
                  </a:lnTo>
                  <a:lnTo>
                    <a:pt x="493" y="0"/>
                  </a:lnTo>
                  <a:close/>
                </a:path>
              </a:pathLst>
            </a:custGeom>
            <a:solidFill>
              <a:schemeClr val="accent3"/>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nvGrpSpPr>
            <p:cNvPr id="11" name="Group 12"/>
            <p:cNvGrpSpPr/>
            <p:nvPr/>
          </p:nvGrpSpPr>
          <p:grpSpPr>
            <a:xfrm>
              <a:off x="1639409" y="4791070"/>
              <a:ext cx="544126" cy="1550849"/>
              <a:chOff x="7719801" y="4791070"/>
              <a:chExt cx="544126" cy="1550849"/>
            </a:xfrm>
            <a:solidFill>
              <a:schemeClr val="accent3">
                <a:lumMod val="75000"/>
              </a:schemeClr>
            </a:solidFill>
          </p:grpSpPr>
          <p:sp>
            <p:nvSpPr>
              <p:cNvPr id="14" name="Rectangle 86"/>
              <p:cNvSpPr>
                <a:spLocks noChangeArrowheads="1"/>
              </p:cNvSpPr>
              <p:nvPr/>
            </p:nvSpPr>
            <p:spPr bwMode="auto">
              <a:xfrm flipH="1">
                <a:off x="8187429" y="4791070"/>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5" name="Rectangle 87"/>
              <p:cNvSpPr>
                <a:spLocks noChangeArrowheads="1"/>
              </p:cNvSpPr>
              <p:nvPr/>
            </p:nvSpPr>
            <p:spPr bwMode="auto">
              <a:xfrm flipH="1">
                <a:off x="8071454" y="4791070"/>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6" name="Rectangle 88"/>
              <p:cNvSpPr>
                <a:spLocks noChangeArrowheads="1"/>
              </p:cNvSpPr>
              <p:nvPr/>
            </p:nvSpPr>
            <p:spPr bwMode="auto">
              <a:xfrm flipH="1">
                <a:off x="7953012" y="4791070"/>
                <a:ext cx="77728"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7" name="Rectangle 89"/>
              <p:cNvSpPr>
                <a:spLocks noChangeArrowheads="1"/>
              </p:cNvSpPr>
              <p:nvPr/>
            </p:nvSpPr>
            <p:spPr bwMode="auto">
              <a:xfrm flipH="1">
                <a:off x="7838272" y="4791070"/>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8" name="Rectangle 90"/>
              <p:cNvSpPr>
                <a:spLocks noChangeArrowheads="1"/>
              </p:cNvSpPr>
              <p:nvPr/>
            </p:nvSpPr>
            <p:spPr bwMode="auto">
              <a:xfrm flipH="1">
                <a:off x="7719830" y="4791070"/>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9" name="Rectangle 91"/>
              <p:cNvSpPr>
                <a:spLocks noChangeArrowheads="1"/>
              </p:cNvSpPr>
              <p:nvPr/>
            </p:nvSpPr>
            <p:spPr bwMode="auto">
              <a:xfrm flipH="1">
                <a:off x="8187429" y="5019317"/>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0" name="Rectangle 92"/>
              <p:cNvSpPr>
                <a:spLocks noChangeArrowheads="1"/>
              </p:cNvSpPr>
              <p:nvPr/>
            </p:nvSpPr>
            <p:spPr bwMode="auto">
              <a:xfrm flipH="1">
                <a:off x="8071454" y="5019317"/>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1" name="Rectangle 93"/>
              <p:cNvSpPr>
                <a:spLocks noChangeArrowheads="1"/>
              </p:cNvSpPr>
              <p:nvPr/>
            </p:nvSpPr>
            <p:spPr bwMode="auto">
              <a:xfrm flipH="1">
                <a:off x="7953012" y="5019317"/>
                <a:ext cx="77728"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2" name="Rectangle 94"/>
              <p:cNvSpPr>
                <a:spLocks noChangeArrowheads="1"/>
              </p:cNvSpPr>
              <p:nvPr/>
            </p:nvSpPr>
            <p:spPr bwMode="auto">
              <a:xfrm flipH="1">
                <a:off x="7838272" y="5019317"/>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3" name="Rectangle 95"/>
              <p:cNvSpPr>
                <a:spLocks noChangeArrowheads="1"/>
              </p:cNvSpPr>
              <p:nvPr/>
            </p:nvSpPr>
            <p:spPr bwMode="auto">
              <a:xfrm flipH="1">
                <a:off x="7719830" y="5019317"/>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4" name="Rectangle 96"/>
              <p:cNvSpPr>
                <a:spLocks noChangeArrowheads="1"/>
              </p:cNvSpPr>
              <p:nvPr/>
            </p:nvSpPr>
            <p:spPr bwMode="auto">
              <a:xfrm flipH="1">
                <a:off x="8187429" y="5247564"/>
                <a:ext cx="76494" cy="181364"/>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5" name="Rectangle 97"/>
              <p:cNvSpPr>
                <a:spLocks noChangeArrowheads="1"/>
              </p:cNvSpPr>
              <p:nvPr/>
            </p:nvSpPr>
            <p:spPr bwMode="auto">
              <a:xfrm flipH="1">
                <a:off x="8071454" y="5247564"/>
                <a:ext cx="74026" cy="181364"/>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6" name="Rectangle 98"/>
              <p:cNvSpPr>
                <a:spLocks noChangeArrowheads="1"/>
              </p:cNvSpPr>
              <p:nvPr/>
            </p:nvSpPr>
            <p:spPr bwMode="auto">
              <a:xfrm flipH="1">
                <a:off x="7953012" y="5247564"/>
                <a:ext cx="77728" cy="181364"/>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7" name="Rectangle 99"/>
              <p:cNvSpPr>
                <a:spLocks noChangeArrowheads="1"/>
              </p:cNvSpPr>
              <p:nvPr/>
            </p:nvSpPr>
            <p:spPr bwMode="auto">
              <a:xfrm flipH="1">
                <a:off x="7838272" y="5247564"/>
                <a:ext cx="74026" cy="181364"/>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8" name="Rectangle 100"/>
              <p:cNvSpPr>
                <a:spLocks noChangeArrowheads="1"/>
              </p:cNvSpPr>
              <p:nvPr/>
            </p:nvSpPr>
            <p:spPr bwMode="auto">
              <a:xfrm flipH="1">
                <a:off x="7719830" y="5247563"/>
                <a:ext cx="76494" cy="181364"/>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9" name="Rectangle 101"/>
              <p:cNvSpPr>
                <a:spLocks noChangeArrowheads="1"/>
              </p:cNvSpPr>
              <p:nvPr/>
            </p:nvSpPr>
            <p:spPr bwMode="auto">
              <a:xfrm flipH="1">
                <a:off x="8187429" y="5478278"/>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0" name="Rectangle 102"/>
              <p:cNvSpPr>
                <a:spLocks noChangeArrowheads="1"/>
              </p:cNvSpPr>
              <p:nvPr/>
            </p:nvSpPr>
            <p:spPr bwMode="auto">
              <a:xfrm flipH="1">
                <a:off x="8071454" y="5478278"/>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1" name="Rectangle 103"/>
              <p:cNvSpPr>
                <a:spLocks noChangeArrowheads="1"/>
              </p:cNvSpPr>
              <p:nvPr/>
            </p:nvSpPr>
            <p:spPr bwMode="auto">
              <a:xfrm flipH="1">
                <a:off x="7953012" y="5478278"/>
                <a:ext cx="77728"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2" name="Rectangle 104"/>
              <p:cNvSpPr>
                <a:spLocks noChangeArrowheads="1"/>
              </p:cNvSpPr>
              <p:nvPr/>
            </p:nvSpPr>
            <p:spPr bwMode="auto">
              <a:xfrm flipH="1">
                <a:off x="7838272" y="5478278"/>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3" name="Rectangle 105"/>
              <p:cNvSpPr>
                <a:spLocks noChangeArrowheads="1"/>
              </p:cNvSpPr>
              <p:nvPr/>
            </p:nvSpPr>
            <p:spPr bwMode="auto">
              <a:xfrm flipH="1">
                <a:off x="7719830" y="5478278"/>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4" name="Rectangle 106"/>
              <p:cNvSpPr>
                <a:spLocks noChangeArrowheads="1"/>
              </p:cNvSpPr>
              <p:nvPr/>
            </p:nvSpPr>
            <p:spPr bwMode="auto">
              <a:xfrm flipH="1">
                <a:off x="8187429" y="5706526"/>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5" name="Rectangle 107"/>
              <p:cNvSpPr>
                <a:spLocks noChangeArrowheads="1"/>
              </p:cNvSpPr>
              <p:nvPr/>
            </p:nvSpPr>
            <p:spPr bwMode="auto">
              <a:xfrm flipH="1">
                <a:off x="8071454" y="5706526"/>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6" name="Rectangle 108"/>
              <p:cNvSpPr>
                <a:spLocks noChangeArrowheads="1"/>
              </p:cNvSpPr>
              <p:nvPr/>
            </p:nvSpPr>
            <p:spPr bwMode="auto">
              <a:xfrm flipH="1">
                <a:off x="7953012" y="5706526"/>
                <a:ext cx="77728"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7" name="Rectangle 109"/>
              <p:cNvSpPr>
                <a:spLocks noChangeArrowheads="1"/>
              </p:cNvSpPr>
              <p:nvPr/>
            </p:nvSpPr>
            <p:spPr bwMode="auto">
              <a:xfrm flipH="1">
                <a:off x="7838272" y="5706524"/>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8" name="Rectangle 110"/>
              <p:cNvSpPr>
                <a:spLocks noChangeArrowheads="1"/>
              </p:cNvSpPr>
              <p:nvPr/>
            </p:nvSpPr>
            <p:spPr bwMode="auto">
              <a:xfrm flipH="1">
                <a:off x="7719830" y="5706526"/>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39" name="Rectangle 111"/>
              <p:cNvSpPr>
                <a:spLocks noChangeArrowheads="1"/>
              </p:cNvSpPr>
              <p:nvPr/>
            </p:nvSpPr>
            <p:spPr bwMode="auto">
              <a:xfrm flipH="1">
                <a:off x="8187429" y="5934772"/>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0" name="Rectangle 112"/>
              <p:cNvSpPr>
                <a:spLocks noChangeArrowheads="1"/>
              </p:cNvSpPr>
              <p:nvPr/>
            </p:nvSpPr>
            <p:spPr bwMode="auto">
              <a:xfrm flipH="1">
                <a:off x="8071454" y="5934772"/>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1" name="Rectangle 113"/>
              <p:cNvSpPr>
                <a:spLocks noChangeArrowheads="1"/>
              </p:cNvSpPr>
              <p:nvPr/>
            </p:nvSpPr>
            <p:spPr bwMode="auto">
              <a:xfrm flipH="1">
                <a:off x="7953012" y="5934769"/>
                <a:ext cx="77728"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2" name="Rectangle 114"/>
              <p:cNvSpPr>
                <a:spLocks noChangeArrowheads="1"/>
              </p:cNvSpPr>
              <p:nvPr/>
            </p:nvSpPr>
            <p:spPr bwMode="auto">
              <a:xfrm flipH="1">
                <a:off x="7838272" y="5934772"/>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3" name="Rectangle 115"/>
              <p:cNvSpPr>
                <a:spLocks noChangeArrowheads="1"/>
              </p:cNvSpPr>
              <p:nvPr/>
            </p:nvSpPr>
            <p:spPr bwMode="auto">
              <a:xfrm flipH="1">
                <a:off x="7719830" y="5934773"/>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4" name="Rectangle 116"/>
              <p:cNvSpPr>
                <a:spLocks noChangeArrowheads="1"/>
              </p:cNvSpPr>
              <p:nvPr/>
            </p:nvSpPr>
            <p:spPr bwMode="auto">
              <a:xfrm flipH="1">
                <a:off x="8187433" y="6163020"/>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5" name="Rectangle 117"/>
              <p:cNvSpPr>
                <a:spLocks noChangeArrowheads="1"/>
              </p:cNvSpPr>
              <p:nvPr/>
            </p:nvSpPr>
            <p:spPr bwMode="auto">
              <a:xfrm flipH="1">
                <a:off x="8071456" y="6163020"/>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6" name="Rectangle 118"/>
              <p:cNvSpPr>
                <a:spLocks noChangeArrowheads="1"/>
              </p:cNvSpPr>
              <p:nvPr/>
            </p:nvSpPr>
            <p:spPr bwMode="auto">
              <a:xfrm flipH="1">
                <a:off x="7953018" y="6163015"/>
                <a:ext cx="77728"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7" name="Rectangle 119"/>
              <p:cNvSpPr>
                <a:spLocks noChangeArrowheads="1"/>
              </p:cNvSpPr>
              <p:nvPr/>
            </p:nvSpPr>
            <p:spPr bwMode="auto">
              <a:xfrm flipH="1">
                <a:off x="7838282" y="6163018"/>
                <a:ext cx="74026"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48" name="Rectangle 120"/>
              <p:cNvSpPr>
                <a:spLocks noChangeArrowheads="1"/>
              </p:cNvSpPr>
              <p:nvPr/>
            </p:nvSpPr>
            <p:spPr bwMode="auto">
              <a:xfrm flipH="1">
                <a:off x="7719801" y="6163022"/>
                <a:ext cx="76494" cy="178897"/>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grpSp>
        <p:nvGrpSpPr>
          <p:cNvPr id="13" name="Group 48"/>
          <p:cNvGrpSpPr>
            <a:grpSpLocks/>
          </p:cNvGrpSpPr>
          <p:nvPr/>
        </p:nvGrpSpPr>
        <p:grpSpPr bwMode="auto">
          <a:xfrm>
            <a:off x="4913313" y="2990850"/>
            <a:ext cx="198437" cy="812800"/>
            <a:chOff x="1015503" y="4131049"/>
            <a:chExt cx="609481" cy="2508250"/>
          </a:xfrm>
        </p:grpSpPr>
        <p:sp>
          <p:nvSpPr>
            <p:cNvPr id="50" name="Freeform 69"/>
            <p:cNvSpPr>
              <a:spLocks/>
            </p:cNvSpPr>
            <p:nvPr/>
          </p:nvSpPr>
          <p:spPr bwMode="auto">
            <a:xfrm flipH="1">
              <a:off x="1015503" y="4131049"/>
              <a:ext cx="609481" cy="2508250"/>
            </a:xfrm>
            <a:custGeom>
              <a:avLst/>
              <a:gdLst>
                <a:gd name="T0" fmla="*/ 494 w 494"/>
                <a:gd name="T1" fmla="*/ 0 h 2033"/>
                <a:gd name="T2" fmla="*/ 0 w 494"/>
                <a:gd name="T3" fmla="*/ 410 h 2033"/>
                <a:gd name="T4" fmla="*/ 0 w 494"/>
                <a:gd name="T5" fmla="*/ 2033 h 2033"/>
                <a:gd name="T6" fmla="*/ 494 w 494"/>
                <a:gd name="T7" fmla="*/ 2033 h 2033"/>
                <a:gd name="T8" fmla="*/ 494 w 494"/>
                <a:gd name="T9" fmla="*/ 0 h 2033"/>
              </a:gdLst>
              <a:ahLst/>
              <a:cxnLst>
                <a:cxn ang="0">
                  <a:pos x="T0" y="T1"/>
                </a:cxn>
                <a:cxn ang="0">
                  <a:pos x="T2" y="T3"/>
                </a:cxn>
                <a:cxn ang="0">
                  <a:pos x="T4" y="T5"/>
                </a:cxn>
                <a:cxn ang="0">
                  <a:pos x="T6" y="T7"/>
                </a:cxn>
                <a:cxn ang="0">
                  <a:pos x="T8" y="T9"/>
                </a:cxn>
              </a:cxnLst>
              <a:rect l="0" t="0" r="r" b="b"/>
              <a:pathLst>
                <a:path w="494" h="2033">
                  <a:moveTo>
                    <a:pt x="494" y="0"/>
                  </a:moveTo>
                  <a:lnTo>
                    <a:pt x="0" y="410"/>
                  </a:lnTo>
                  <a:lnTo>
                    <a:pt x="0" y="2033"/>
                  </a:lnTo>
                  <a:lnTo>
                    <a:pt x="494" y="2033"/>
                  </a:lnTo>
                  <a:lnTo>
                    <a:pt x="494" y="0"/>
                  </a:lnTo>
                  <a:close/>
                </a:path>
              </a:pathLst>
            </a:custGeom>
            <a:solidFill>
              <a:schemeClr val="accent2"/>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nvGrpSpPr>
            <p:cNvPr id="49" name="Group 50"/>
            <p:cNvGrpSpPr/>
            <p:nvPr/>
          </p:nvGrpSpPr>
          <p:grpSpPr>
            <a:xfrm flipH="1">
              <a:off x="1083360" y="4735595"/>
              <a:ext cx="473767" cy="1585392"/>
              <a:chOff x="8551863" y="1063625"/>
              <a:chExt cx="609600" cy="2039938"/>
            </a:xfrm>
            <a:solidFill>
              <a:schemeClr val="accent2">
                <a:lumMod val="75000"/>
              </a:schemeClr>
            </a:solidFill>
          </p:grpSpPr>
          <p:sp>
            <p:nvSpPr>
              <p:cNvPr id="52" name="Oval 70"/>
              <p:cNvSpPr>
                <a:spLocks noChangeArrowheads="1"/>
              </p:cNvSpPr>
              <p:nvPr/>
            </p:nvSpPr>
            <p:spPr bwMode="auto">
              <a:xfrm>
                <a:off x="8551863" y="1063625"/>
                <a:ext cx="255588" cy="252413"/>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3" name="Oval 71"/>
              <p:cNvSpPr>
                <a:spLocks noChangeArrowheads="1"/>
              </p:cNvSpPr>
              <p:nvPr/>
            </p:nvSpPr>
            <p:spPr bwMode="auto">
              <a:xfrm>
                <a:off x="8905875" y="1063625"/>
                <a:ext cx="255588" cy="252413"/>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4" name="Oval 72"/>
              <p:cNvSpPr>
                <a:spLocks noChangeArrowheads="1"/>
              </p:cNvSpPr>
              <p:nvPr/>
            </p:nvSpPr>
            <p:spPr bwMode="auto">
              <a:xfrm>
                <a:off x="8551863" y="141763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5" name="Oval 73"/>
              <p:cNvSpPr>
                <a:spLocks noChangeArrowheads="1"/>
              </p:cNvSpPr>
              <p:nvPr/>
            </p:nvSpPr>
            <p:spPr bwMode="auto">
              <a:xfrm>
                <a:off x="8905875" y="141763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6" name="Oval 74"/>
              <p:cNvSpPr>
                <a:spLocks noChangeArrowheads="1"/>
              </p:cNvSpPr>
              <p:nvPr/>
            </p:nvSpPr>
            <p:spPr bwMode="auto">
              <a:xfrm>
                <a:off x="8551863" y="1774825"/>
                <a:ext cx="255588" cy="257175"/>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7" name="Oval 75"/>
              <p:cNvSpPr>
                <a:spLocks noChangeArrowheads="1"/>
              </p:cNvSpPr>
              <p:nvPr/>
            </p:nvSpPr>
            <p:spPr bwMode="auto">
              <a:xfrm>
                <a:off x="8905875" y="1774825"/>
                <a:ext cx="255588" cy="257175"/>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8" name="Oval 76"/>
              <p:cNvSpPr>
                <a:spLocks noChangeArrowheads="1"/>
              </p:cNvSpPr>
              <p:nvPr/>
            </p:nvSpPr>
            <p:spPr bwMode="auto">
              <a:xfrm>
                <a:off x="8551863" y="2133600"/>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59" name="Oval 77"/>
              <p:cNvSpPr>
                <a:spLocks noChangeArrowheads="1"/>
              </p:cNvSpPr>
              <p:nvPr/>
            </p:nvSpPr>
            <p:spPr bwMode="auto">
              <a:xfrm>
                <a:off x="8905875" y="2133600"/>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0" name="Oval 78"/>
              <p:cNvSpPr>
                <a:spLocks noChangeArrowheads="1"/>
              </p:cNvSpPr>
              <p:nvPr/>
            </p:nvSpPr>
            <p:spPr bwMode="auto">
              <a:xfrm>
                <a:off x="8551863" y="249078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1" name="Oval 79"/>
              <p:cNvSpPr>
                <a:spLocks noChangeArrowheads="1"/>
              </p:cNvSpPr>
              <p:nvPr/>
            </p:nvSpPr>
            <p:spPr bwMode="auto">
              <a:xfrm>
                <a:off x="8905875" y="249078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2" name="Oval 80"/>
              <p:cNvSpPr>
                <a:spLocks noChangeArrowheads="1"/>
              </p:cNvSpPr>
              <p:nvPr/>
            </p:nvSpPr>
            <p:spPr bwMode="auto">
              <a:xfrm>
                <a:off x="8551863" y="2847975"/>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3" name="Oval 81"/>
              <p:cNvSpPr>
                <a:spLocks noChangeArrowheads="1"/>
              </p:cNvSpPr>
              <p:nvPr/>
            </p:nvSpPr>
            <p:spPr bwMode="auto">
              <a:xfrm>
                <a:off x="8905875" y="2847975"/>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grpSp>
        <p:nvGrpSpPr>
          <p:cNvPr id="51" name="Group 63"/>
          <p:cNvGrpSpPr>
            <a:grpSpLocks/>
          </p:cNvGrpSpPr>
          <p:nvPr/>
        </p:nvGrpSpPr>
        <p:grpSpPr bwMode="auto">
          <a:xfrm>
            <a:off x="5302250" y="2984500"/>
            <a:ext cx="196850" cy="814388"/>
            <a:chOff x="2223266" y="4177693"/>
            <a:chExt cx="609481" cy="2508250"/>
          </a:xfrm>
        </p:grpSpPr>
        <p:sp>
          <p:nvSpPr>
            <p:cNvPr id="65" name="Freeform 69"/>
            <p:cNvSpPr>
              <a:spLocks/>
            </p:cNvSpPr>
            <p:nvPr/>
          </p:nvSpPr>
          <p:spPr bwMode="auto">
            <a:xfrm flipH="1">
              <a:off x="2223266" y="4177693"/>
              <a:ext cx="609481" cy="2508250"/>
            </a:xfrm>
            <a:custGeom>
              <a:avLst/>
              <a:gdLst>
                <a:gd name="T0" fmla="*/ 494 w 494"/>
                <a:gd name="T1" fmla="*/ 0 h 2033"/>
                <a:gd name="T2" fmla="*/ 0 w 494"/>
                <a:gd name="T3" fmla="*/ 410 h 2033"/>
                <a:gd name="T4" fmla="*/ 0 w 494"/>
                <a:gd name="T5" fmla="*/ 2033 h 2033"/>
                <a:gd name="T6" fmla="*/ 494 w 494"/>
                <a:gd name="T7" fmla="*/ 2033 h 2033"/>
                <a:gd name="T8" fmla="*/ 494 w 494"/>
                <a:gd name="T9" fmla="*/ 0 h 2033"/>
              </a:gdLst>
              <a:ahLst/>
              <a:cxnLst>
                <a:cxn ang="0">
                  <a:pos x="T0" y="T1"/>
                </a:cxn>
                <a:cxn ang="0">
                  <a:pos x="T2" y="T3"/>
                </a:cxn>
                <a:cxn ang="0">
                  <a:pos x="T4" y="T5"/>
                </a:cxn>
                <a:cxn ang="0">
                  <a:pos x="T6" y="T7"/>
                </a:cxn>
                <a:cxn ang="0">
                  <a:pos x="T8" y="T9"/>
                </a:cxn>
              </a:cxnLst>
              <a:rect l="0" t="0" r="r" b="b"/>
              <a:pathLst>
                <a:path w="494" h="2033">
                  <a:moveTo>
                    <a:pt x="494" y="0"/>
                  </a:moveTo>
                  <a:lnTo>
                    <a:pt x="0" y="410"/>
                  </a:lnTo>
                  <a:lnTo>
                    <a:pt x="0" y="2033"/>
                  </a:lnTo>
                  <a:lnTo>
                    <a:pt x="494" y="2033"/>
                  </a:lnTo>
                  <a:lnTo>
                    <a:pt x="494" y="0"/>
                  </a:lnTo>
                  <a:close/>
                </a:path>
              </a:pathLst>
            </a:custGeom>
            <a:solidFill>
              <a:schemeClr val="accent4"/>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nvGrpSpPr>
            <p:cNvPr id="64" name="Group 65"/>
            <p:cNvGrpSpPr/>
            <p:nvPr/>
          </p:nvGrpSpPr>
          <p:grpSpPr>
            <a:xfrm flipH="1">
              <a:off x="2291127" y="4782240"/>
              <a:ext cx="473767" cy="1585392"/>
              <a:chOff x="8551863" y="1063625"/>
              <a:chExt cx="609600" cy="2039938"/>
            </a:xfrm>
            <a:solidFill>
              <a:schemeClr val="accent4">
                <a:lumMod val="75000"/>
              </a:schemeClr>
            </a:solidFill>
          </p:grpSpPr>
          <p:sp>
            <p:nvSpPr>
              <p:cNvPr id="67" name="Oval 70"/>
              <p:cNvSpPr>
                <a:spLocks noChangeArrowheads="1"/>
              </p:cNvSpPr>
              <p:nvPr/>
            </p:nvSpPr>
            <p:spPr bwMode="auto">
              <a:xfrm>
                <a:off x="8551863" y="1063625"/>
                <a:ext cx="255588" cy="252413"/>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8" name="Oval 71"/>
              <p:cNvSpPr>
                <a:spLocks noChangeArrowheads="1"/>
              </p:cNvSpPr>
              <p:nvPr/>
            </p:nvSpPr>
            <p:spPr bwMode="auto">
              <a:xfrm>
                <a:off x="8905875" y="1063625"/>
                <a:ext cx="255588" cy="252413"/>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69" name="Oval 72"/>
              <p:cNvSpPr>
                <a:spLocks noChangeArrowheads="1"/>
              </p:cNvSpPr>
              <p:nvPr/>
            </p:nvSpPr>
            <p:spPr bwMode="auto">
              <a:xfrm>
                <a:off x="8551863" y="141763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0" name="Oval 73"/>
              <p:cNvSpPr>
                <a:spLocks noChangeArrowheads="1"/>
              </p:cNvSpPr>
              <p:nvPr/>
            </p:nvSpPr>
            <p:spPr bwMode="auto">
              <a:xfrm>
                <a:off x="8905875" y="141763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1" name="Oval 74"/>
              <p:cNvSpPr>
                <a:spLocks noChangeArrowheads="1"/>
              </p:cNvSpPr>
              <p:nvPr/>
            </p:nvSpPr>
            <p:spPr bwMode="auto">
              <a:xfrm>
                <a:off x="8551863" y="1774825"/>
                <a:ext cx="255588" cy="257175"/>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2" name="Oval 75"/>
              <p:cNvSpPr>
                <a:spLocks noChangeArrowheads="1"/>
              </p:cNvSpPr>
              <p:nvPr/>
            </p:nvSpPr>
            <p:spPr bwMode="auto">
              <a:xfrm>
                <a:off x="8905875" y="1774825"/>
                <a:ext cx="255588" cy="257175"/>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3" name="Oval 76"/>
              <p:cNvSpPr>
                <a:spLocks noChangeArrowheads="1"/>
              </p:cNvSpPr>
              <p:nvPr/>
            </p:nvSpPr>
            <p:spPr bwMode="auto">
              <a:xfrm>
                <a:off x="8551863" y="2133600"/>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4" name="Oval 77"/>
              <p:cNvSpPr>
                <a:spLocks noChangeArrowheads="1"/>
              </p:cNvSpPr>
              <p:nvPr/>
            </p:nvSpPr>
            <p:spPr bwMode="auto">
              <a:xfrm>
                <a:off x="8905875" y="2133600"/>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5" name="Oval 78"/>
              <p:cNvSpPr>
                <a:spLocks noChangeArrowheads="1"/>
              </p:cNvSpPr>
              <p:nvPr/>
            </p:nvSpPr>
            <p:spPr bwMode="auto">
              <a:xfrm>
                <a:off x="8551863" y="249078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6" name="Oval 79"/>
              <p:cNvSpPr>
                <a:spLocks noChangeArrowheads="1"/>
              </p:cNvSpPr>
              <p:nvPr/>
            </p:nvSpPr>
            <p:spPr bwMode="auto">
              <a:xfrm>
                <a:off x="8905875" y="2490788"/>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7" name="Oval 80"/>
              <p:cNvSpPr>
                <a:spLocks noChangeArrowheads="1"/>
              </p:cNvSpPr>
              <p:nvPr/>
            </p:nvSpPr>
            <p:spPr bwMode="auto">
              <a:xfrm>
                <a:off x="8551863" y="2847975"/>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78" name="Oval 81"/>
              <p:cNvSpPr>
                <a:spLocks noChangeArrowheads="1"/>
              </p:cNvSpPr>
              <p:nvPr/>
            </p:nvSpPr>
            <p:spPr bwMode="auto">
              <a:xfrm>
                <a:off x="8905875" y="2847975"/>
                <a:ext cx="255588" cy="255588"/>
              </a:xfrm>
              <a:prstGeom prst="ellipse">
                <a:avLst/>
              </a:prstGeom>
              <a:grp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grpSp>
        <p:nvGrpSpPr>
          <p:cNvPr id="66" name="Group 127"/>
          <p:cNvGrpSpPr>
            <a:grpSpLocks/>
          </p:cNvGrpSpPr>
          <p:nvPr/>
        </p:nvGrpSpPr>
        <p:grpSpPr bwMode="auto">
          <a:xfrm>
            <a:off x="5367338" y="3300413"/>
            <a:ext cx="261937" cy="503237"/>
            <a:chOff x="2186433" y="5057372"/>
            <a:chExt cx="807639" cy="1551675"/>
          </a:xfrm>
        </p:grpSpPr>
        <p:grpSp>
          <p:nvGrpSpPr>
            <p:cNvPr id="79" name="Group 128"/>
            <p:cNvGrpSpPr>
              <a:grpSpLocks/>
            </p:cNvGrpSpPr>
            <p:nvPr/>
          </p:nvGrpSpPr>
          <p:grpSpPr bwMode="auto">
            <a:xfrm>
              <a:off x="2186433" y="5057372"/>
              <a:ext cx="807639" cy="1551675"/>
              <a:chOff x="8266825" y="5057372"/>
              <a:chExt cx="807639" cy="1551675"/>
            </a:xfrm>
          </p:grpSpPr>
          <p:sp>
            <p:nvSpPr>
              <p:cNvPr id="143" name="Rectangle 124"/>
              <p:cNvSpPr>
                <a:spLocks noChangeArrowheads="1"/>
              </p:cNvSpPr>
              <p:nvPr/>
            </p:nvSpPr>
            <p:spPr bwMode="auto">
              <a:xfrm flipH="1">
                <a:off x="8266825" y="5360854"/>
                <a:ext cx="807639" cy="1248193"/>
              </a:xfrm>
              <a:prstGeom prst="rect">
                <a:avLst/>
              </a:prstGeom>
              <a:solidFill>
                <a:schemeClr val="accent5">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4" name="Rectangle 125"/>
              <p:cNvSpPr>
                <a:spLocks noChangeArrowheads="1"/>
              </p:cNvSpPr>
              <p:nvPr/>
            </p:nvSpPr>
            <p:spPr bwMode="auto">
              <a:xfrm flipH="1">
                <a:off x="8384300" y="5199322"/>
                <a:ext cx="616744" cy="318169"/>
              </a:xfrm>
              <a:prstGeom prst="rect">
                <a:avLst/>
              </a:prstGeom>
              <a:solidFill>
                <a:schemeClr val="accent5">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5" name="Rectangle 126"/>
              <p:cNvSpPr>
                <a:spLocks noChangeArrowheads="1"/>
              </p:cNvSpPr>
              <p:nvPr/>
            </p:nvSpPr>
            <p:spPr bwMode="auto">
              <a:xfrm flipH="1">
                <a:off x="8457720" y="5057372"/>
                <a:ext cx="469900" cy="244744"/>
              </a:xfrm>
              <a:prstGeom prst="rect">
                <a:avLst/>
              </a:prstGeom>
              <a:solidFill>
                <a:schemeClr val="accent5">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81" name="Group 129"/>
            <p:cNvGrpSpPr/>
            <p:nvPr/>
          </p:nvGrpSpPr>
          <p:grpSpPr>
            <a:xfrm flipH="1">
              <a:off x="2324450" y="5450989"/>
              <a:ext cx="530425" cy="704434"/>
              <a:chOff x="7329488" y="3802063"/>
              <a:chExt cx="701674" cy="931862"/>
            </a:xfrm>
            <a:solidFill>
              <a:schemeClr val="accent2">
                <a:lumMod val="75000"/>
              </a:schemeClr>
            </a:solidFill>
          </p:grpSpPr>
          <p:sp>
            <p:nvSpPr>
              <p:cNvPr id="131" name="Rectangle 127"/>
              <p:cNvSpPr>
                <a:spLocks noChangeArrowheads="1"/>
              </p:cNvSpPr>
              <p:nvPr/>
            </p:nvSpPr>
            <p:spPr bwMode="auto">
              <a:xfrm>
                <a:off x="7329488" y="3802063"/>
                <a:ext cx="106362"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2" name="Rectangle 128"/>
              <p:cNvSpPr>
                <a:spLocks noChangeArrowheads="1"/>
              </p:cNvSpPr>
              <p:nvPr/>
            </p:nvSpPr>
            <p:spPr bwMode="auto">
              <a:xfrm>
                <a:off x="7527925" y="3802063"/>
                <a:ext cx="104775"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3" name="Rectangle 129"/>
              <p:cNvSpPr>
                <a:spLocks noChangeArrowheads="1"/>
              </p:cNvSpPr>
              <p:nvPr/>
            </p:nvSpPr>
            <p:spPr bwMode="auto">
              <a:xfrm>
                <a:off x="7724775" y="3802063"/>
                <a:ext cx="106362"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4" name="Rectangle 130"/>
              <p:cNvSpPr>
                <a:spLocks noChangeArrowheads="1"/>
              </p:cNvSpPr>
              <p:nvPr/>
            </p:nvSpPr>
            <p:spPr bwMode="auto">
              <a:xfrm>
                <a:off x="7924800" y="3802063"/>
                <a:ext cx="106362"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5" name="Rectangle 131"/>
              <p:cNvSpPr>
                <a:spLocks noChangeArrowheads="1"/>
              </p:cNvSpPr>
              <p:nvPr/>
            </p:nvSpPr>
            <p:spPr bwMode="auto">
              <a:xfrm>
                <a:off x="7329488" y="4144963"/>
                <a:ext cx="106362" cy="246062"/>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6" name="Rectangle 132"/>
              <p:cNvSpPr>
                <a:spLocks noChangeArrowheads="1"/>
              </p:cNvSpPr>
              <p:nvPr/>
            </p:nvSpPr>
            <p:spPr bwMode="auto">
              <a:xfrm>
                <a:off x="7527925" y="4144963"/>
                <a:ext cx="104775" cy="246062"/>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7" name="Rectangle 133"/>
              <p:cNvSpPr>
                <a:spLocks noChangeArrowheads="1"/>
              </p:cNvSpPr>
              <p:nvPr/>
            </p:nvSpPr>
            <p:spPr bwMode="auto">
              <a:xfrm>
                <a:off x="7724775" y="4144963"/>
                <a:ext cx="106362" cy="246062"/>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8" name="Rectangle 134"/>
              <p:cNvSpPr>
                <a:spLocks noChangeArrowheads="1"/>
              </p:cNvSpPr>
              <p:nvPr/>
            </p:nvSpPr>
            <p:spPr bwMode="auto">
              <a:xfrm>
                <a:off x="7924800" y="4144963"/>
                <a:ext cx="106362" cy="246062"/>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9" name="Rectangle 135"/>
              <p:cNvSpPr>
                <a:spLocks noChangeArrowheads="1"/>
              </p:cNvSpPr>
              <p:nvPr/>
            </p:nvSpPr>
            <p:spPr bwMode="auto">
              <a:xfrm>
                <a:off x="7329488" y="4484688"/>
                <a:ext cx="106362"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0" name="Rectangle 136"/>
              <p:cNvSpPr>
                <a:spLocks noChangeArrowheads="1"/>
              </p:cNvSpPr>
              <p:nvPr/>
            </p:nvSpPr>
            <p:spPr bwMode="auto">
              <a:xfrm>
                <a:off x="7527925" y="4484688"/>
                <a:ext cx="104775"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1" name="Rectangle 137"/>
              <p:cNvSpPr>
                <a:spLocks noChangeArrowheads="1"/>
              </p:cNvSpPr>
              <p:nvPr/>
            </p:nvSpPr>
            <p:spPr bwMode="auto">
              <a:xfrm>
                <a:off x="7724775" y="4484688"/>
                <a:ext cx="106362"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2" name="Rectangle 138"/>
              <p:cNvSpPr>
                <a:spLocks noChangeArrowheads="1"/>
              </p:cNvSpPr>
              <p:nvPr/>
            </p:nvSpPr>
            <p:spPr bwMode="auto">
              <a:xfrm>
                <a:off x="7924800" y="4484688"/>
                <a:ext cx="106362" cy="249237"/>
              </a:xfrm>
              <a:prstGeom prst="rect">
                <a:avLst/>
              </a:prstGeom>
              <a:solidFill>
                <a:schemeClr val="accent5"/>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sp>
        <p:nvSpPr>
          <p:cNvPr id="171" name="Freeform 170"/>
          <p:cNvSpPr/>
          <p:nvPr/>
        </p:nvSpPr>
        <p:spPr>
          <a:xfrm>
            <a:off x="428596" y="3668317"/>
            <a:ext cx="8358246" cy="2757065"/>
          </a:xfrm>
          <a:custGeom>
            <a:avLst/>
            <a:gdLst>
              <a:gd name="connsiteX0" fmla="*/ 6797865 w 12211693"/>
              <a:gd name="connsiteY0" fmla="*/ 0 h 4264933"/>
              <a:gd name="connsiteX1" fmla="*/ 11577644 w 12211693"/>
              <a:gd name="connsiteY1" fmla="*/ 445993 h 4264933"/>
              <a:gd name="connsiteX2" fmla="*/ 12211693 w 12211693"/>
              <a:gd name="connsiteY2" fmla="*/ 590826 h 4264933"/>
              <a:gd name="connsiteX3" fmla="*/ 12211693 w 12211693"/>
              <a:gd name="connsiteY3" fmla="*/ 4264933 h 4264933"/>
              <a:gd name="connsiteX4" fmla="*/ 182450 w 12211693"/>
              <a:gd name="connsiteY4" fmla="*/ 4264933 h 4264933"/>
              <a:gd name="connsiteX5" fmla="*/ 0 w 12211693"/>
              <a:gd name="connsiteY5" fmla="*/ 4190403 h 4264933"/>
              <a:gd name="connsiteX6" fmla="*/ 0 w 12211693"/>
              <a:gd name="connsiteY6" fmla="*/ 1032473 h 4264933"/>
              <a:gd name="connsiteX7" fmla="*/ 201108 w 12211693"/>
              <a:gd name="connsiteY7" fmla="*/ 950321 h 4264933"/>
              <a:gd name="connsiteX8" fmla="*/ 6797865 w 12211693"/>
              <a:gd name="connsiteY8" fmla="*/ 0 h 4264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1693" h="4264933">
                <a:moveTo>
                  <a:pt x="6797865" y="0"/>
                </a:moveTo>
                <a:cubicBezTo>
                  <a:pt x="8568403" y="0"/>
                  <a:pt x="10213229" y="164416"/>
                  <a:pt x="11577644" y="445993"/>
                </a:cubicBezTo>
                <a:lnTo>
                  <a:pt x="12211693" y="590826"/>
                </a:lnTo>
                <a:lnTo>
                  <a:pt x="12211693" y="4264933"/>
                </a:lnTo>
                <a:lnTo>
                  <a:pt x="182450" y="4264933"/>
                </a:lnTo>
                <a:lnTo>
                  <a:pt x="0" y="4190403"/>
                </a:lnTo>
                <a:lnTo>
                  <a:pt x="0" y="1032473"/>
                </a:lnTo>
                <a:lnTo>
                  <a:pt x="201108" y="950321"/>
                </a:lnTo>
                <a:cubicBezTo>
                  <a:pt x="1769105" y="369937"/>
                  <a:pt x="4142058" y="0"/>
                  <a:pt x="6797865"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sz="1013" dirty="0"/>
          </a:p>
        </p:txBody>
      </p:sp>
      <p:sp>
        <p:nvSpPr>
          <p:cNvPr id="7" name="Freeform 8"/>
          <p:cNvSpPr>
            <a:spLocks/>
          </p:cNvSpPr>
          <p:nvPr/>
        </p:nvSpPr>
        <p:spPr bwMode="auto">
          <a:xfrm>
            <a:off x="2674442" y="3803877"/>
            <a:ext cx="4975225" cy="2606598"/>
          </a:xfrm>
          <a:custGeom>
            <a:avLst/>
            <a:gdLst>
              <a:gd name="T0" fmla="*/ 2339 w 3076"/>
              <a:gd name="T1" fmla="*/ 212 h 1372"/>
              <a:gd name="T2" fmla="*/ 1696 w 3076"/>
              <a:gd name="T3" fmla="*/ 69 h 1372"/>
              <a:gd name="T4" fmla="*/ 1942 w 3076"/>
              <a:gd name="T5" fmla="*/ 0 h 1372"/>
              <a:gd name="T6" fmla="*/ 1920 w 3076"/>
              <a:gd name="T7" fmla="*/ 0 h 1372"/>
              <a:gd name="T8" fmla="*/ 1567 w 3076"/>
              <a:gd name="T9" fmla="*/ 43 h 1372"/>
              <a:gd name="T10" fmla="*/ 1835 w 3076"/>
              <a:gd name="T11" fmla="*/ 196 h 1372"/>
              <a:gd name="T12" fmla="*/ 1888 w 3076"/>
              <a:gd name="T13" fmla="*/ 574 h 1372"/>
              <a:gd name="T14" fmla="*/ 0 w 3076"/>
              <a:gd name="T15" fmla="*/ 1364 h 1372"/>
              <a:gd name="T16" fmla="*/ 0 w 3076"/>
              <a:gd name="T17" fmla="*/ 1372 h 1372"/>
              <a:gd name="T18" fmla="*/ 2499 w 3076"/>
              <a:gd name="T19" fmla="*/ 1372 h 1372"/>
              <a:gd name="T20" fmla="*/ 2832 w 3076"/>
              <a:gd name="T21" fmla="*/ 944 h 1372"/>
              <a:gd name="T22" fmla="*/ 2339 w 3076"/>
              <a:gd name="T23" fmla="*/ 212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6" h="1372">
                <a:moveTo>
                  <a:pt x="2339" y="212"/>
                </a:moveTo>
                <a:cubicBezTo>
                  <a:pt x="1881" y="99"/>
                  <a:pt x="1736" y="99"/>
                  <a:pt x="1696" y="69"/>
                </a:cubicBezTo>
                <a:cubicBezTo>
                  <a:pt x="1661" y="43"/>
                  <a:pt x="1885" y="8"/>
                  <a:pt x="1942" y="0"/>
                </a:cubicBezTo>
                <a:cubicBezTo>
                  <a:pt x="1920" y="0"/>
                  <a:pt x="1920" y="0"/>
                  <a:pt x="1920" y="0"/>
                </a:cubicBezTo>
                <a:cubicBezTo>
                  <a:pt x="1861" y="4"/>
                  <a:pt x="1734" y="14"/>
                  <a:pt x="1567" y="43"/>
                </a:cubicBezTo>
                <a:cubicBezTo>
                  <a:pt x="1354" y="79"/>
                  <a:pt x="1620" y="150"/>
                  <a:pt x="1835" y="196"/>
                </a:cubicBezTo>
                <a:cubicBezTo>
                  <a:pt x="2050" y="243"/>
                  <a:pt x="2255" y="353"/>
                  <a:pt x="1888" y="574"/>
                </a:cubicBezTo>
                <a:cubicBezTo>
                  <a:pt x="996" y="1111"/>
                  <a:pt x="256" y="1307"/>
                  <a:pt x="0" y="1364"/>
                </a:cubicBezTo>
                <a:cubicBezTo>
                  <a:pt x="0" y="1372"/>
                  <a:pt x="0" y="1372"/>
                  <a:pt x="0" y="1372"/>
                </a:cubicBezTo>
                <a:cubicBezTo>
                  <a:pt x="2499" y="1372"/>
                  <a:pt x="2499" y="1372"/>
                  <a:pt x="2499" y="1372"/>
                </a:cubicBezTo>
                <a:cubicBezTo>
                  <a:pt x="2628" y="1226"/>
                  <a:pt x="2767" y="1050"/>
                  <a:pt x="2832" y="944"/>
                </a:cubicBezTo>
                <a:cubicBezTo>
                  <a:pt x="3076" y="549"/>
                  <a:pt x="2796" y="324"/>
                  <a:pt x="2339" y="212"/>
                </a:cubicBezTo>
                <a:close/>
              </a:path>
            </a:pathLst>
          </a:custGeom>
          <a:solidFill>
            <a:schemeClr val="tx1"/>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8" name="Freeform 9"/>
          <p:cNvSpPr>
            <a:spLocks/>
          </p:cNvSpPr>
          <p:nvPr/>
        </p:nvSpPr>
        <p:spPr bwMode="auto">
          <a:xfrm>
            <a:off x="4719770" y="3790331"/>
            <a:ext cx="2151516" cy="2620144"/>
          </a:xfrm>
          <a:custGeom>
            <a:avLst/>
            <a:gdLst>
              <a:gd name="T0" fmla="*/ 1070 w 1138"/>
              <a:gd name="T1" fmla="*/ 369 h 1372"/>
              <a:gd name="T2" fmla="*/ 878 w 1138"/>
              <a:gd name="T3" fmla="*/ 253 h 1372"/>
              <a:gd name="T4" fmla="*/ 680 w 1138"/>
              <a:gd name="T5" fmla="*/ 193 h 1372"/>
              <a:gd name="T6" fmla="*/ 332 w 1138"/>
              <a:gd name="T7" fmla="*/ 117 h 1372"/>
              <a:gd name="T8" fmla="*/ 259 w 1138"/>
              <a:gd name="T9" fmla="*/ 98 h 1372"/>
              <a:gd name="T10" fmla="*/ 229 w 1138"/>
              <a:gd name="T11" fmla="*/ 82 h 1372"/>
              <a:gd name="T12" fmla="*/ 245 w 1138"/>
              <a:gd name="T13" fmla="*/ 61 h 1372"/>
              <a:gd name="T14" fmla="*/ 363 w 1138"/>
              <a:gd name="T15" fmla="*/ 30 h 1372"/>
              <a:gd name="T16" fmla="*/ 572 w 1138"/>
              <a:gd name="T17" fmla="*/ 0 h 1372"/>
              <a:gd name="T18" fmla="*/ 563 w 1138"/>
              <a:gd name="T19" fmla="*/ 0 h 1372"/>
              <a:gd name="T20" fmla="*/ 363 w 1138"/>
              <a:gd name="T21" fmla="*/ 27 h 1372"/>
              <a:gd name="T22" fmla="*/ 244 w 1138"/>
              <a:gd name="T23" fmla="*/ 58 h 1372"/>
              <a:gd name="T24" fmla="*/ 226 w 1138"/>
              <a:gd name="T25" fmla="*/ 84 h 1372"/>
              <a:gd name="T26" fmla="*/ 258 w 1138"/>
              <a:gd name="T27" fmla="*/ 101 h 1372"/>
              <a:gd name="T28" fmla="*/ 332 w 1138"/>
              <a:gd name="T29" fmla="*/ 120 h 1372"/>
              <a:gd name="T30" fmla="*/ 679 w 1138"/>
              <a:gd name="T31" fmla="*/ 198 h 1372"/>
              <a:gd name="T32" fmla="*/ 876 w 1138"/>
              <a:gd name="T33" fmla="*/ 258 h 1372"/>
              <a:gd name="T34" fmla="*/ 1065 w 1138"/>
              <a:gd name="T35" fmla="*/ 373 h 1372"/>
              <a:gd name="T36" fmla="*/ 1085 w 1138"/>
              <a:gd name="T37" fmla="*/ 592 h 1372"/>
              <a:gd name="T38" fmla="*/ 917 w 1138"/>
              <a:gd name="T39" fmla="*/ 780 h 1372"/>
              <a:gd name="T40" fmla="*/ 0 w 1138"/>
              <a:gd name="T41" fmla="*/ 1372 h 1372"/>
              <a:gd name="T42" fmla="*/ 66 w 1138"/>
              <a:gd name="T43" fmla="*/ 1372 h 1372"/>
              <a:gd name="T44" fmla="*/ 926 w 1138"/>
              <a:gd name="T45" fmla="*/ 786 h 1372"/>
              <a:gd name="T46" fmla="*/ 1090 w 1138"/>
              <a:gd name="T47" fmla="*/ 594 h 1372"/>
              <a:gd name="T48" fmla="*/ 1070 w 1138"/>
              <a:gd name="T49" fmla="*/ 369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38" h="1372">
                <a:moveTo>
                  <a:pt x="1070" y="369"/>
                </a:moveTo>
                <a:cubicBezTo>
                  <a:pt x="1016" y="311"/>
                  <a:pt x="945" y="280"/>
                  <a:pt x="878" y="253"/>
                </a:cubicBezTo>
                <a:cubicBezTo>
                  <a:pt x="811" y="228"/>
                  <a:pt x="744" y="209"/>
                  <a:pt x="680" y="193"/>
                </a:cubicBezTo>
                <a:cubicBezTo>
                  <a:pt x="551" y="163"/>
                  <a:pt x="435" y="139"/>
                  <a:pt x="332" y="117"/>
                </a:cubicBezTo>
                <a:cubicBezTo>
                  <a:pt x="307" y="111"/>
                  <a:pt x="282" y="105"/>
                  <a:pt x="259" y="98"/>
                </a:cubicBezTo>
                <a:cubicBezTo>
                  <a:pt x="248" y="94"/>
                  <a:pt x="236" y="90"/>
                  <a:pt x="229" y="82"/>
                </a:cubicBezTo>
                <a:cubicBezTo>
                  <a:pt x="221" y="73"/>
                  <a:pt x="237" y="65"/>
                  <a:pt x="245" y="61"/>
                </a:cubicBezTo>
                <a:cubicBezTo>
                  <a:pt x="286" y="44"/>
                  <a:pt x="327" y="37"/>
                  <a:pt x="363" y="30"/>
                </a:cubicBezTo>
                <a:cubicBezTo>
                  <a:pt x="468" y="11"/>
                  <a:pt x="540" y="3"/>
                  <a:pt x="572" y="0"/>
                </a:cubicBezTo>
                <a:cubicBezTo>
                  <a:pt x="563" y="0"/>
                  <a:pt x="563" y="0"/>
                  <a:pt x="563" y="0"/>
                </a:cubicBezTo>
                <a:cubicBezTo>
                  <a:pt x="528" y="3"/>
                  <a:pt x="459" y="11"/>
                  <a:pt x="363" y="27"/>
                </a:cubicBezTo>
                <a:cubicBezTo>
                  <a:pt x="327" y="35"/>
                  <a:pt x="286" y="41"/>
                  <a:pt x="244" y="58"/>
                </a:cubicBezTo>
                <a:cubicBezTo>
                  <a:pt x="236" y="62"/>
                  <a:pt x="216" y="70"/>
                  <a:pt x="226" y="84"/>
                </a:cubicBezTo>
                <a:cubicBezTo>
                  <a:pt x="235" y="93"/>
                  <a:pt x="247" y="97"/>
                  <a:pt x="258" y="101"/>
                </a:cubicBezTo>
                <a:cubicBezTo>
                  <a:pt x="281" y="109"/>
                  <a:pt x="306" y="115"/>
                  <a:pt x="332" y="120"/>
                </a:cubicBezTo>
                <a:cubicBezTo>
                  <a:pt x="434" y="143"/>
                  <a:pt x="551" y="168"/>
                  <a:pt x="679" y="198"/>
                </a:cubicBezTo>
                <a:cubicBezTo>
                  <a:pt x="743" y="214"/>
                  <a:pt x="809" y="233"/>
                  <a:pt x="876" y="258"/>
                </a:cubicBezTo>
                <a:cubicBezTo>
                  <a:pt x="943" y="284"/>
                  <a:pt x="1013" y="316"/>
                  <a:pt x="1065" y="373"/>
                </a:cubicBezTo>
                <a:cubicBezTo>
                  <a:pt x="1119" y="428"/>
                  <a:pt x="1132" y="522"/>
                  <a:pt x="1085" y="592"/>
                </a:cubicBezTo>
                <a:cubicBezTo>
                  <a:pt x="1043" y="662"/>
                  <a:pt x="982" y="722"/>
                  <a:pt x="917" y="780"/>
                </a:cubicBezTo>
                <a:cubicBezTo>
                  <a:pt x="660" y="998"/>
                  <a:pt x="341" y="1188"/>
                  <a:pt x="0" y="1372"/>
                </a:cubicBezTo>
                <a:cubicBezTo>
                  <a:pt x="66" y="1372"/>
                  <a:pt x="66" y="1372"/>
                  <a:pt x="66" y="1372"/>
                </a:cubicBezTo>
                <a:cubicBezTo>
                  <a:pt x="399" y="1190"/>
                  <a:pt x="672" y="1003"/>
                  <a:pt x="926" y="786"/>
                </a:cubicBezTo>
                <a:cubicBezTo>
                  <a:pt x="991" y="728"/>
                  <a:pt x="1048" y="666"/>
                  <a:pt x="1090" y="594"/>
                </a:cubicBezTo>
                <a:cubicBezTo>
                  <a:pt x="1138" y="524"/>
                  <a:pt x="1125" y="426"/>
                  <a:pt x="1070" y="369"/>
                </a:cubicBezTo>
                <a:close/>
              </a:path>
            </a:pathLst>
          </a:custGeom>
          <a:solidFill>
            <a:schemeClr val="accent4"/>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nvGrpSpPr>
          <p:cNvPr id="98" name="Group 145"/>
          <p:cNvGrpSpPr>
            <a:grpSpLocks/>
          </p:cNvGrpSpPr>
          <p:nvPr/>
        </p:nvGrpSpPr>
        <p:grpSpPr bwMode="auto">
          <a:xfrm flipH="1">
            <a:off x="6657975" y="3416300"/>
            <a:ext cx="234950" cy="528638"/>
            <a:chOff x="614297" y="5025330"/>
            <a:chExt cx="725340" cy="1546983"/>
          </a:xfrm>
        </p:grpSpPr>
        <p:sp>
          <p:nvSpPr>
            <p:cNvPr id="147" name="Rectangle 8"/>
            <p:cNvSpPr>
              <a:spLocks noChangeArrowheads="1"/>
            </p:cNvSpPr>
            <p:nvPr/>
          </p:nvSpPr>
          <p:spPr bwMode="auto">
            <a:xfrm>
              <a:off x="937759" y="6084525"/>
              <a:ext cx="83315" cy="487788"/>
            </a:xfrm>
            <a:prstGeom prst="rect">
              <a:avLst/>
            </a:prstGeom>
            <a:solidFill>
              <a:schemeClr val="bg2">
                <a:lumMod val="1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8" name="Freeform 9"/>
            <p:cNvSpPr>
              <a:spLocks/>
            </p:cNvSpPr>
            <p:nvPr/>
          </p:nvSpPr>
          <p:spPr bwMode="auto">
            <a:xfrm>
              <a:off x="614297" y="5025330"/>
              <a:ext cx="362670" cy="1226436"/>
            </a:xfrm>
            <a:custGeom>
              <a:avLst/>
              <a:gdLst>
                <a:gd name="T0" fmla="*/ 0 w 75"/>
                <a:gd name="T1" fmla="*/ 176 h 251"/>
                <a:gd name="T2" fmla="*/ 75 w 75"/>
                <a:gd name="T3" fmla="*/ 251 h 251"/>
                <a:gd name="T4" fmla="*/ 75 w 75"/>
                <a:gd name="T5" fmla="*/ 0 h 251"/>
                <a:gd name="T6" fmla="*/ 0 w 75"/>
                <a:gd name="T7" fmla="*/ 176 h 251"/>
              </a:gdLst>
              <a:ahLst/>
              <a:cxnLst>
                <a:cxn ang="0">
                  <a:pos x="T0" y="T1"/>
                </a:cxn>
                <a:cxn ang="0">
                  <a:pos x="T2" y="T3"/>
                </a:cxn>
                <a:cxn ang="0">
                  <a:pos x="T4" y="T5"/>
                </a:cxn>
                <a:cxn ang="0">
                  <a:pos x="T6" y="T7"/>
                </a:cxn>
              </a:cxnLst>
              <a:rect l="0" t="0" r="r" b="b"/>
              <a:pathLst>
                <a:path w="75" h="251">
                  <a:moveTo>
                    <a:pt x="0" y="176"/>
                  </a:moveTo>
                  <a:cubicBezTo>
                    <a:pt x="0" y="218"/>
                    <a:pt x="34" y="251"/>
                    <a:pt x="75" y="251"/>
                  </a:cubicBezTo>
                  <a:cubicBezTo>
                    <a:pt x="75" y="0"/>
                    <a:pt x="75" y="0"/>
                    <a:pt x="75" y="0"/>
                  </a:cubicBezTo>
                  <a:cubicBezTo>
                    <a:pt x="75" y="0"/>
                    <a:pt x="0" y="135"/>
                    <a:pt x="0" y="176"/>
                  </a:cubicBezTo>
                  <a:close/>
                </a:path>
              </a:pathLst>
            </a:custGeom>
            <a:solidFill>
              <a:schemeClr val="accent1">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49" name="Freeform 10"/>
            <p:cNvSpPr>
              <a:spLocks/>
            </p:cNvSpPr>
            <p:nvPr/>
          </p:nvSpPr>
          <p:spPr bwMode="auto">
            <a:xfrm>
              <a:off x="976967" y="5025330"/>
              <a:ext cx="362670" cy="1226436"/>
            </a:xfrm>
            <a:custGeom>
              <a:avLst/>
              <a:gdLst>
                <a:gd name="T0" fmla="*/ 75 w 75"/>
                <a:gd name="T1" fmla="*/ 176 h 251"/>
                <a:gd name="T2" fmla="*/ 0 w 75"/>
                <a:gd name="T3" fmla="*/ 0 h 251"/>
                <a:gd name="T4" fmla="*/ 0 w 75"/>
                <a:gd name="T5" fmla="*/ 251 h 251"/>
                <a:gd name="T6" fmla="*/ 75 w 75"/>
                <a:gd name="T7" fmla="*/ 176 h 251"/>
              </a:gdLst>
              <a:ahLst/>
              <a:cxnLst>
                <a:cxn ang="0">
                  <a:pos x="T0" y="T1"/>
                </a:cxn>
                <a:cxn ang="0">
                  <a:pos x="T2" y="T3"/>
                </a:cxn>
                <a:cxn ang="0">
                  <a:pos x="T4" y="T5"/>
                </a:cxn>
                <a:cxn ang="0">
                  <a:pos x="T6" y="T7"/>
                </a:cxn>
              </a:cxnLst>
              <a:rect l="0" t="0" r="r" b="b"/>
              <a:pathLst>
                <a:path w="75" h="251">
                  <a:moveTo>
                    <a:pt x="75" y="176"/>
                  </a:moveTo>
                  <a:cubicBezTo>
                    <a:pt x="75" y="135"/>
                    <a:pt x="0" y="0"/>
                    <a:pt x="0" y="0"/>
                  </a:cubicBezTo>
                  <a:cubicBezTo>
                    <a:pt x="0" y="251"/>
                    <a:pt x="0" y="251"/>
                    <a:pt x="0" y="251"/>
                  </a:cubicBezTo>
                  <a:cubicBezTo>
                    <a:pt x="42" y="251"/>
                    <a:pt x="75" y="218"/>
                    <a:pt x="75" y="176"/>
                  </a:cubicBezTo>
                  <a:close/>
                </a:path>
              </a:pathLst>
            </a:custGeom>
            <a:solidFill>
              <a:schemeClr val="accent1"/>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100" name="Group 149"/>
          <p:cNvGrpSpPr>
            <a:grpSpLocks/>
          </p:cNvGrpSpPr>
          <p:nvPr/>
        </p:nvGrpSpPr>
        <p:grpSpPr bwMode="auto">
          <a:xfrm flipH="1">
            <a:off x="6397625" y="3368675"/>
            <a:ext cx="234950" cy="528638"/>
            <a:chOff x="1933949" y="5025330"/>
            <a:chExt cx="725340" cy="1546983"/>
          </a:xfrm>
        </p:grpSpPr>
        <p:sp>
          <p:nvSpPr>
            <p:cNvPr id="151" name="Rectangle 8"/>
            <p:cNvSpPr>
              <a:spLocks noChangeArrowheads="1"/>
            </p:cNvSpPr>
            <p:nvPr/>
          </p:nvSpPr>
          <p:spPr bwMode="auto">
            <a:xfrm>
              <a:off x="2257411" y="6084525"/>
              <a:ext cx="83315" cy="487788"/>
            </a:xfrm>
            <a:prstGeom prst="rect">
              <a:avLst/>
            </a:prstGeom>
            <a:solidFill>
              <a:schemeClr val="bg2">
                <a:lumMod val="1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52" name="Freeform 9"/>
            <p:cNvSpPr>
              <a:spLocks/>
            </p:cNvSpPr>
            <p:nvPr/>
          </p:nvSpPr>
          <p:spPr bwMode="auto">
            <a:xfrm>
              <a:off x="1933949" y="5025330"/>
              <a:ext cx="362670" cy="1226436"/>
            </a:xfrm>
            <a:custGeom>
              <a:avLst/>
              <a:gdLst>
                <a:gd name="T0" fmla="*/ 0 w 75"/>
                <a:gd name="T1" fmla="*/ 176 h 251"/>
                <a:gd name="T2" fmla="*/ 75 w 75"/>
                <a:gd name="T3" fmla="*/ 251 h 251"/>
                <a:gd name="T4" fmla="*/ 75 w 75"/>
                <a:gd name="T5" fmla="*/ 0 h 251"/>
                <a:gd name="T6" fmla="*/ 0 w 75"/>
                <a:gd name="T7" fmla="*/ 176 h 251"/>
              </a:gdLst>
              <a:ahLst/>
              <a:cxnLst>
                <a:cxn ang="0">
                  <a:pos x="T0" y="T1"/>
                </a:cxn>
                <a:cxn ang="0">
                  <a:pos x="T2" y="T3"/>
                </a:cxn>
                <a:cxn ang="0">
                  <a:pos x="T4" y="T5"/>
                </a:cxn>
                <a:cxn ang="0">
                  <a:pos x="T6" y="T7"/>
                </a:cxn>
              </a:cxnLst>
              <a:rect l="0" t="0" r="r" b="b"/>
              <a:pathLst>
                <a:path w="75" h="251">
                  <a:moveTo>
                    <a:pt x="0" y="176"/>
                  </a:moveTo>
                  <a:cubicBezTo>
                    <a:pt x="0" y="218"/>
                    <a:pt x="34" y="251"/>
                    <a:pt x="75" y="251"/>
                  </a:cubicBezTo>
                  <a:cubicBezTo>
                    <a:pt x="75" y="0"/>
                    <a:pt x="75" y="0"/>
                    <a:pt x="75" y="0"/>
                  </a:cubicBezTo>
                  <a:cubicBezTo>
                    <a:pt x="75" y="0"/>
                    <a:pt x="0" y="135"/>
                    <a:pt x="0" y="176"/>
                  </a:cubicBezTo>
                  <a:close/>
                </a:path>
              </a:pathLst>
            </a:custGeom>
            <a:solidFill>
              <a:schemeClr val="accent1">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53" name="Freeform 10"/>
            <p:cNvSpPr>
              <a:spLocks/>
            </p:cNvSpPr>
            <p:nvPr/>
          </p:nvSpPr>
          <p:spPr bwMode="auto">
            <a:xfrm>
              <a:off x="2296619" y="5025330"/>
              <a:ext cx="362670" cy="1226436"/>
            </a:xfrm>
            <a:custGeom>
              <a:avLst/>
              <a:gdLst>
                <a:gd name="T0" fmla="*/ 75 w 75"/>
                <a:gd name="T1" fmla="*/ 176 h 251"/>
                <a:gd name="T2" fmla="*/ 0 w 75"/>
                <a:gd name="T3" fmla="*/ 0 h 251"/>
                <a:gd name="T4" fmla="*/ 0 w 75"/>
                <a:gd name="T5" fmla="*/ 251 h 251"/>
                <a:gd name="T6" fmla="*/ 75 w 75"/>
                <a:gd name="T7" fmla="*/ 176 h 251"/>
              </a:gdLst>
              <a:ahLst/>
              <a:cxnLst>
                <a:cxn ang="0">
                  <a:pos x="T0" y="T1"/>
                </a:cxn>
                <a:cxn ang="0">
                  <a:pos x="T2" y="T3"/>
                </a:cxn>
                <a:cxn ang="0">
                  <a:pos x="T4" y="T5"/>
                </a:cxn>
                <a:cxn ang="0">
                  <a:pos x="T6" y="T7"/>
                </a:cxn>
              </a:cxnLst>
              <a:rect l="0" t="0" r="r" b="b"/>
              <a:pathLst>
                <a:path w="75" h="251">
                  <a:moveTo>
                    <a:pt x="75" y="176"/>
                  </a:moveTo>
                  <a:cubicBezTo>
                    <a:pt x="75" y="135"/>
                    <a:pt x="0" y="0"/>
                    <a:pt x="0" y="0"/>
                  </a:cubicBezTo>
                  <a:cubicBezTo>
                    <a:pt x="0" y="251"/>
                    <a:pt x="0" y="251"/>
                    <a:pt x="0" y="251"/>
                  </a:cubicBezTo>
                  <a:cubicBezTo>
                    <a:pt x="42" y="251"/>
                    <a:pt x="75" y="218"/>
                    <a:pt x="75" y="176"/>
                  </a:cubicBezTo>
                  <a:close/>
                </a:path>
              </a:pathLst>
            </a:custGeom>
            <a:solidFill>
              <a:schemeClr val="accent1"/>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110" name="Group 153"/>
          <p:cNvGrpSpPr>
            <a:grpSpLocks/>
          </p:cNvGrpSpPr>
          <p:nvPr/>
        </p:nvGrpSpPr>
        <p:grpSpPr bwMode="auto">
          <a:xfrm flipH="1">
            <a:off x="4475163" y="3338513"/>
            <a:ext cx="234950" cy="528637"/>
            <a:chOff x="7382753" y="5025330"/>
            <a:chExt cx="725340" cy="1546983"/>
          </a:xfrm>
        </p:grpSpPr>
        <p:sp>
          <p:nvSpPr>
            <p:cNvPr id="155" name="Rectangle 8"/>
            <p:cNvSpPr>
              <a:spLocks noChangeArrowheads="1"/>
            </p:cNvSpPr>
            <p:nvPr/>
          </p:nvSpPr>
          <p:spPr bwMode="auto">
            <a:xfrm>
              <a:off x="7706215" y="6084527"/>
              <a:ext cx="83318" cy="487786"/>
            </a:xfrm>
            <a:prstGeom prst="rect">
              <a:avLst/>
            </a:prstGeom>
            <a:solidFill>
              <a:schemeClr val="bg2">
                <a:lumMod val="1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56" name="Freeform 9"/>
            <p:cNvSpPr>
              <a:spLocks/>
            </p:cNvSpPr>
            <p:nvPr/>
          </p:nvSpPr>
          <p:spPr bwMode="auto">
            <a:xfrm>
              <a:off x="7382753" y="5025330"/>
              <a:ext cx="362670" cy="1226438"/>
            </a:xfrm>
            <a:custGeom>
              <a:avLst/>
              <a:gdLst>
                <a:gd name="T0" fmla="*/ 0 w 75"/>
                <a:gd name="T1" fmla="*/ 176 h 251"/>
                <a:gd name="T2" fmla="*/ 75 w 75"/>
                <a:gd name="T3" fmla="*/ 251 h 251"/>
                <a:gd name="T4" fmla="*/ 75 w 75"/>
                <a:gd name="T5" fmla="*/ 0 h 251"/>
                <a:gd name="T6" fmla="*/ 0 w 75"/>
                <a:gd name="T7" fmla="*/ 176 h 251"/>
              </a:gdLst>
              <a:ahLst/>
              <a:cxnLst>
                <a:cxn ang="0">
                  <a:pos x="T0" y="T1"/>
                </a:cxn>
                <a:cxn ang="0">
                  <a:pos x="T2" y="T3"/>
                </a:cxn>
                <a:cxn ang="0">
                  <a:pos x="T4" y="T5"/>
                </a:cxn>
                <a:cxn ang="0">
                  <a:pos x="T6" y="T7"/>
                </a:cxn>
              </a:cxnLst>
              <a:rect l="0" t="0" r="r" b="b"/>
              <a:pathLst>
                <a:path w="75" h="251">
                  <a:moveTo>
                    <a:pt x="0" y="176"/>
                  </a:moveTo>
                  <a:cubicBezTo>
                    <a:pt x="0" y="218"/>
                    <a:pt x="34" y="251"/>
                    <a:pt x="75" y="251"/>
                  </a:cubicBezTo>
                  <a:cubicBezTo>
                    <a:pt x="75" y="0"/>
                    <a:pt x="75" y="0"/>
                    <a:pt x="75" y="0"/>
                  </a:cubicBezTo>
                  <a:cubicBezTo>
                    <a:pt x="75" y="0"/>
                    <a:pt x="0" y="135"/>
                    <a:pt x="0" y="176"/>
                  </a:cubicBezTo>
                  <a:close/>
                </a:path>
              </a:pathLst>
            </a:custGeom>
            <a:solidFill>
              <a:schemeClr val="accent1">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57" name="Freeform 10"/>
            <p:cNvSpPr>
              <a:spLocks/>
            </p:cNvSpPr>
            <p:nvPr/>
          </p:nvSpPr>
          <p:spPr bwMode="auto">
            <a:xfrm>
              <a:off x="7745423" y="5025330"/>
              <a:ext cx="362670" cy="1226438"/>
            </a:xfrm>
            <a:custGeom>
              <a:avLst/>
              <a:gdLst>
                <a:gd name="T0" fmla="*/ 75 w 75"/>
                <a:gd name="T1" fmla="*/ 176 h 251"/>
                <a:gd name="T2" fmla="*/ 0 w 75"/>
                <a:gd name="T3" fmla="*/ 0 h 251"/>
                <a:gd name="T4" fmla="*/ 0 w 75"/>
                <a:gd name="T5" fmla="*/ 251 h 251"/>
                <a:gd name="T6" fmla="*/ 75 w 75"/>
                <a:gd name="T7" fmla="*/ 176 h 251"/>
              </a:gdLst>
              <a:ahLst/>
              <a:cxnLst>
                <a:cxn ang="0">
                  <a:pos x="T0" y="T1"/>
                </a:cxn>
                <a:cxn ang="0">
                  <a:pos x="T2" y="T3"/>
                </a:cxn>
                <a:cxn ang="0">
                  <a:pos x="T4" y="T5"/>
                </a:cxn>
                <a:cxn ang="0">
                  <a:pos x="T6" y="T7"/>
                </a:cxn>
              </a:cxnLst>
              <a:rect l="0" t="0" r="r" b="b"/>
              <a:pathLst>
                <a:path w="75" h="251">
                  <a:moveTo>
                    <a:pt x="75" y="176"/>
                  </a:moveTo>
                  <a:cubicBezTo>
                    <a:pt x="75" y="135"/>
                    <a:pt x="0" y="0"/>
                    <a:pt x="0" y="0"/>
                  </a:cubicBezTo>
                  <a:cubicBezTo>
                    <a:pt x="0" y="251"/>
                    <a:pt x="0" y="251"/>
                    <a:pt x="0" y="251"/>
                  </a:cubicBezTo>
                  <a:cubicBezTo>
                    <a:pt x="42" y="251"/>
                    <a:pt x="75" y="218"/>
                    <a:pt x="75" y="176"/>
                  </a:cubicBezTo>
                  <a:close/>
                </a:path>
              </a:pathLst>
            </a:custGeom>
            <a:solidFill>
              <a:schemeClr val="accent1"/>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119" name="Group 157"/>
          <p:cNvGrpSpPr>
            <a:grpSpLocks/>
          </p:cNvGrpSpPr>
          <p:nvPr/>
        </p:nvGrpSpPr>
        <p:grpSpPr bwMode="auto">
          <a:xfrm flipH="1">
            <a:off x="4729163" y="3278188"/>
            <a:ext cx="234950" cy="528637"/>
            <a:chOff x="6096000" y="5025330"/>
            <a:chExt cx="725340" cy="1546983"/>
          </a:xfrm>
        </p:grpSpPr>
        <p:sp>
          <p:nvSpPr>
            <p:cNvPr id="159" name="Rectangle 8"/>
            <p:cNvSpPr>
              <a:spLocks noChangeArrowheads="1"/>
            </p:cNvSpPr>
            <p:nvPr/>
          </p:nvSpPr>
          <p:spPr bwMode="auto">
            <a:xfrm>
              <a:off x="6419462" y="6084527"/>
              <a:ext cx="83318" cy="487786"/>
            </a:xfrm>
            <a:prstGeom prst="rect">
              <a:avLst/>
            </a:prstGeom>
            <a:solidFill>
              <a:schemeClr val="bg2">
                <a:lumMod val="1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60" name="Freeform 9"/>
            <p:cNvSpPr>
              <a:spLocks/>
            </p:cNvSpPr>
            <p:nvPr/>
          </p:nvSpPr>
          <p:spPr bwMode="auto">
            <a:xfrm>
              <a:off x="6096000" y="5025330"/>
              <a:ext cx="362670" cy="1226438"/>
            </a:xfrm>
            <a:custGeom>
              <a:avLst/>
              <a:gdLst>
                <a:gd name="T0" fmla="*/ 0 w 75"/>
                <a:gd name="T1" fmla="*/ 176 h 251"/>
                <a:gd name="T2" fmla="*/ 75 w 75"/>
                <a:gd name="T3" fmla="*/ 251 h 251"/>
                <a:gd name="T4" fmla="*/ 75 w 75"/>
                <a:gd name="T5" fmla="*/ 0 h 251"/>
                <a:gd name="T6" fmla="*/ 0 w 75"/>
                <a:gd name="T7" fmla="*/ 176 h 251"/>
              </a:gdLst>
              <a:ahLst/>
              <a:cxnLst>
                <a:cxn ang="0">
                  <a:pos x="T0" y="T1"/>
                </a:cxn>
                <a:cxn ang="0">
                  <a:pos x="T2" y="T3"/>
                </a:cxn>
                <a:cxn ang="0">
                  <a:pos x="T4" y="T5"/>
                </a:cxn>
                <a:cxn ang="0">
                  <a:pos x="T6" y="T7"/>
                </a:cxn>
              </a:cxnLst>
              <a:rect l="0" t="0" r="r" b="b"/>
              <a:pathLst>
                <a:path w="75" h="251">
                  <a:moveTo>
                    <a:pt x="0" y="176"/>
                  </a:moveTo>
                  <a:cubicBezTo>
                    <a:pt x="0" y="218"/>
                    <a:pt x="34" y="251"/>
                    <a:pt x="75" y="251"/>
                  </a:cubicBezTo>
                  <a:cubicBezTo>
                    <a:pt x="75" y="0"/>
                    <a:pt x="75" y="0"/>
                    <a:pt x="75" y="0"/>
                  </a:cubicBezTo>
                  <a:cubicBezTo>
                    <a:pt x="75" y="0"/>
                    <a:pt x="0" y="135"/>
                    <a:pt x="0" y="176"/>
                  </a:cubicBezTo>
                  <a:close/>
                </a:path>
              </a:pathLst>
            </a:custGeom>
            <a:solidFill>
              <a:schemeClr val="accent1">
                <a:lumMod val="60000"/>
                <a:lumOff val="40000"/>
              </a:schemeClr>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61" name="Freeform 10"/>
            <p:cNvSpPr>
              <a:spLocks/>
            </p:cNvSpPr>
            <p:nvPr/>
          </p:nvSpPr>
          <p:spPr bwMode="auto">
            <a:xfrm>
              <a:off x="6458670" y="5025330"/>
              <a:ext cx="362670" cy="1226438"/>
            </a:xfrm>
            <a:custGeom>
              <a:avLst/>
              <a:gdLst>
                <a:gd name="T0" fmla="*/ 75 w 75"/>
                <a:gd name="T1" fmla="*/ 176 h 251"/>
                <a:gd name="T2" fmla="*/ 0 w 75"/>
                <a:gd name="T3" fmla="*/ 0 h 251"/>
                <a:gd name="T4" fmla="*/ 0 w 75"/>
                <a:gd name="T5" fmla="*/ 251 h 251"/>
                <a:gd name="T6" fmla="*/ 75 w 75"/>
                <a:gd name="T7" fmla="*/ 176 h 251"/>
              </a:gdLst>
              <a:ahLst/>
              <a:cxnLst>
                <a:cxn ang="0">
                  <a:pos x="T0" y="T1"/>
                </a:cxn>
                <a:cxn ang="0">
                  <a:pos x="T2" y="T3"/>
                </a:cxn>
                <a:cxn ang="0">
                  <a:pos x="T4" y="T5"/>
                </a:cxn>
                <a:cxn ang="0">
                  <a:pos x="T6" y="T7"/>
                </a:cxn>
              </a:cxnLst>
              <a:rect l="0" t="0" r="r" b="b"/>
              <a:pathLst>
                <a:path w="75" h="251">
                  <a:moveTo>
                    <a:pt x="75" y="176"/>
                  </a:moveTo>
                  <a:cubicBezTo>
                    <a:pt x="75" y="135"/>
                    <a:pt x="0" y="0"/>
                    <a:pt x="0" y="0"/>
                  </a:cubicBezTo>
                  <a:cubicBezTo>
                    <a:pt x="0" y="251"/>
                    <a:pt x="0" y="251"/>
                    <a:pt x="0" y="251"/>
                  </a:cubicBezTo>
                  <a:cubicBezTo>
                    <a:pt x="42" y="251"/>
                    <a:pt x="75" y="218"/>
                    <a:pt x="75" y="176"/>
                  </a:cubicBezTo>
                  <a:close/>
                </a:path>
              </a:pathLst>
            </a:custGeom>
            <a:solidFill>
              <a:schemeClr val="accent1"/>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grpSp>
        <p:nvGrpSpPr>
          <p:cNvPr id="1024" name="Group 1037"/>
          <p:cNvGrpSpPr/>
          <p:nvPr/>
        </p:nvGrpSpPr>
        <p:grpSpPr>
          <a:xfrm>
            <a:off x="1883325" y="2969500"/>
            <a:ext cx="1880592" cy="2462809"/>
            <a:chOff x="1293813" y="1479550"/>
            <a:chExt cx="3343275" cy="4378326"/>
          </a:xfrm>
          <a:solidFill>
            <a:schemeClr val="tx1">
              <a:lumMod val="75000"/>
              <a:lumOff val="25000"/>
            </a:schemeClr>
          </a:solidFill>
          <a:effectLst>
            <a:outerShdw blurRad="76200" dir="18900000" sy="23000" kx="-1200000" algn="bl" rotWithShape="0">
              <a:prstClr val="black">
                <a:alpha val="15000"/>
              </a:prstClr>
            </a:outerShdw>
          </a:effectLst>
        </p:grpSpPr>
        <p:sp>
          <p:nvSpPr>
            <p:cNvPr id="1032" name="Rectangle 13"/>
            <p:cNvSpPr>
              <a:spLocks noChangeArrowheads="1"/>
            </p:cNvSpPr>
            <p:nvPr/>
          </p:nvSpPr>
          <p:spPr bwMode="auto">
            <a:xfrm>
              <a:off x="1697038" y="2281238"/>
              <a:ext cx="109538" cy="3576638"/>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33" name="Rectangle 14"/>
            <p:cNvSpPr>
              <a:spLocks noChangeArrowheads="1"/>
            </p:cNvSpPr>
            <p:nvPr/>
          </p:nvSpPr>
          <p:spPr bwMode="auto">
            <a:xfrm>
              <a:off x="4129088" y="2281238"/>
              <a:ext cx="106363" cy="3576638"/>
            </a:xfrm>
            <a:prstGeom prst="rect">
              <a:avLst/>
            </a:pr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34" name="Freeform 15"/>
            <p:cNvSpPr>
              <a:spLocks/>
            </p:cNvSpPr>
            <p:nvPr/>
          </p:nvSpPr>
          <p:spPr bwMode="auto">
            <a:xfrm>
              <a:off x="1293813" y="1479550"/>
              <a:ext cx="3343275" cy="3341688"/>
            </a:xfrm>
            <a:custGeom>
              <a:avLst/>
              <a:gdLst>
                <a:gd name="T0" fmla="*/ 85 w 1259"/>
                <a:gd name="T1" fmla="*/ 0 h 1259"/>
                <a:gd name="T2" fmla="*/ 1175 w 1259"/>
                <a:gd name="T3" fmla="*/ 0 h 1259"/>
                <a:gd name="T4" fmla="*/ 1259 w 1259"/>
                <a:gd name="T5" fmla="*/ 84 h 1259"/>
                <a:gd name="T6" fmla="*/ 1259 w 1259"/>
                <a:gd name="T7" fmla="*/ 1174 h 1259"/>
                <a:gd name="T8" fmla="*/ 1175 w 1259"/>
                <a:gd name="T9" fmla="*/ 1259 h 1259"/>
                <a:gd name="T10" fmla="*/ 85 w 1259"/>
                <a:gd name="T11" fmla="*/ 1259 h 1259"/>
                <a:gd name="T12" fmla="*/ 0 w 1259"/>
                <a:gd name="T13" fmla="*/ 1174 h 1259"/>
                <a:gd name="T14" fmla="*/ 0 w 1259"/>
                <a:gd name="T15" fmla="*/ 84 h 1259"/>
                <a:gd name="T16" fmla="*/ 85 w 1259"/>
                <a:gd name="T17"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9" h="1259">
                  <a:moveTo>
                    <a:pt x="85" y="0"/>
                  </a:moveTo>
                  <a:cubicBezTo>
                    <a:pt x="1175" y="0"/>
                    <a:pt x="1175" y="0"/>
                    <a:pt x="1175" y="0"/>
                  </a:cubicBezTo>
                  <a:cubicBezTo>
                    <a:pt x="1221" y="0"/>
                    <a:pt x="1259" y="38"/>
                    <a:pt x="1259" y="84"/>
                  </a:cubicBezTo>
                  <a:cubicBezTo>
                    <a:pt x="1259" y="1174"/>
                    <a:pt x="1259" y="1174"/>
                    <a:pt x="1259" y="1174"/>
                  </a:cubicBezTo>
                  <a:cubicBezTo>
                    <a:pt x="1259" y="1221"/>
                    <a:pt x="1221" y="1259"/>
                    <a:pt x="1175" y="1259"/>
                  </a:cubicBezTo>
                  <a:cubicBezTo>
                    <a:pt x="85" y="1259"/>
                    <a:pt x="85" y="1259"/>
                    <a:pt x="85" y="1259"/>
                  </a:cubicBezTo>
                  <a:cubicBezTo>
                    <a:pt x="38" y="1259"/>
                    <a:pt x="0" y="1221"/>
                    <a:pt x="0" y="1174"/>
                  </a:cubicBezTo>
                  <a:cubicBezTo>
                    <a:pt x="0" y="84"/>
                    <a:pt x="0" y="84"/>
                    <a:pt x="0" y="84"/>
                  </a:cubicBezTo>
                  <a:cubicBezTo>
                    <a:pt x="0" y="38"/>
                    <a:pt x="38" y="0"/>
                    <a:pt x="85" y="0"/>
                  </a:cubicBezTo>
                  <a:close/>
                </a:path>
              </a:pathLst>
            </a:custGeom>
            <a:grp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sp>
        <p:nvSpPr>
          <p:cNvPr id="1035" name="Freeform 16"/>
          <p:cNvSpPr>
            <a:spLocks/>
          </p:cNvSpPr>
          <p:nvPr/>
        </p:nvSpPr>
        <p:spPr bwMode="auto">
          <a:xfrm>
            <a:off x="1925638" y="3649663"/>
            <a:ext cx="1770062" cy="550862"/>
          </a:xfrm>
          <a:custGeom>
            <a:avLst/>
            <a:gdLst>
              <a:gd name="T0" fmla="*/ 59 w 1185"/>
              <a:gd name="T1" fmla="*/ 0 h 369"/>
              <a:gd name="T2" fmla="*/ 1126 w 1185"/>
              <a:gd name="T3" fmla="*/ 0 h 369"/>
              <a:gd name="T4" fmla="*/ 1185 w 1185"/>
              <a:gd name="T5" fmla="*/ 59 h 369"/>
              <a:gd name="T6" fmla="*/ 1185 w 1185"/>
              <a:gd name="T7" fmla="*/ 310 h 369"/>
              <a:gd name="T8" fmla="*/ 1126 w 1185"/>
              <a:gd name="T9" fmla="*/ 369 h 369"/>
              <a:gd name="T10" fmla="*/ 59 w 1185"/>
              <a:gd name="T11" fmla="*/ 369 h 369"/>
              <a:gd name="T12" fmla="*/ 0 w 1185"/>
              <a:gd name="T13" fmla="*/ 310 h 369"/>
              <a:gd name="T14" fmla="*/ 0 w 1185"/>
              <a:gd name="T15" fmla="*/ 59 h 369"/>
              <a:gd name="T16" fmla="*/ 59 w 1185"/>
              <a:gd name="T17"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5" h="369">
                <a:moveTo>
                  <a:pt x="59" y="0"/>
                </a:moveTo>
                <a:cubicBezTo>
                  <a:pt x="1126" y="0"/>
                  <a:pt x="1126" y="0"/>
                  <a:pt x="1126" y="0"/>
                </a:cubicBezTo>
                <a:cubicBezTo>
                  <a:pt x="1159" y="0"/>
                  <a:pt x="1185" y="26"/>
                  <a:pt x="1185" y="59"/>
                </a:cubicBezTo>
                <a:cubicBezTo>
                  <a:pt x="1185" y="310"/>
                  <a:pt x="1185" y="310"/>
                  <a:pt x="1185" y="310"/>
                </a:cubicBezTo>
                <a:cubicBezTo>
                  <a:pt x="1185" y="342"/>
                  <a:pt x="1159" y="369"/>
                  <a:pt x="1126" y="369"/>
                </a:cubicBezTo>
                <a:cubicBezTo>
                  <a:pt x="59" y="369"/>
                  <a:pt x="59" y="369"/>
                  <a:pt x="59" y="369"/>
                </a:cubicBezTo>
                <a:cubicBezTo>
                  <a:pt x="26" y="369"/>
                  <a:pt x="0" y="342"/>
                  <a:pt x="0" y="310"/>
                </a:cubicBezTo>
                <a:cubicBezTo>
                  <a:pt x="0" y="59"/>
                  <a:pt x="0" y="59"/>
                  <a:pt x="0" y="59"/>
                </a:cubicBezTo>
                <a:cubicBezTo>
                  <a:pt x="0" y="26"/>
                  <a:pt x="26" y="0"/>
                  <a:pt x="59" y="0"/>
                </a:cubicBezTo>
                <a:close/>
              </a:path>
            </a:pathLst>
          </a:custGeom>
          <a:solidFill>
            <a:schemeClr val="accent3"/>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36" name="Freeform 17"/>
          <p:cNvSpPr>
            <a:spLocks/>
          </p:cNvSpPr>
          <p:nvPr/>
        </p:nvSpPr>
        <p:spPr bwMode="auto">
          <a:xfrm>
            <a:off x="1925638" y="4248150"/>
            <a:ext cx="1770062" cy="550863"/>
          </a:xfrm>
          <a:custGeom>
            <a:avLst/>
            <a:gdLst>
              <a:gd name="T0" fmla="*/ 59 w 1185"/>
              <a:gd name="T1" fmla="*/ 0 h 369"/>
              <a:gd name="T2" fmla="*/ 1126 w 1185"/>
              <a:gd name="T3" fmla="*/ 0 h 369"/>
              <a:gd name="T4" fmla="*/ 1185 w 1185"/>
              <a:gd name="T5" fmla="*/ 59 h 369"/>
              <a:gd name="T6" fmla="*/ 1185 w 1185"/>
              <a:gd name="T7" fmla="*/ 310 h 369"/>
              <a:gd name="T8" fmla="*/ 1126 w 1185"/>
              <a:gd name="T9" fmla="*/ 369 h 369"/>
              <a:gd name="T10" fmla="*/ 59 w 1185"/>
              <a:gd name="T11" fmla="*/ 369 h 369"/>
              <a:gd name="T12" fmla="*/ 0 w 1185"/>
              <a:gd name="T13" fmla="*/ 310 h 369"/>
              <a:gd name="T14" fmla="*/ 0 w 1185"/>
              <a:gd name="T15" fmla="*/ 59 h 369"/>
              <a:gd name="T16" fmla="*/ 59 w 1185"/>
              <a:gd name="T17"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5" h="369">
                <a:moveTo>
                  <a:pt x="59" y="0"/>
                </a:moveTo>
                <a:cubicBezTo>
                  <a:pt x="1126" y="0"/>
                  <a:pt x="1126" y="0"/>
                  <a:pt x="1126" y="0"/>
                </a:cubicBezTo>
                <a:cubicBezTo>
                  <a:pt x="1159" y="0"/>
                  <a:pt x="1185" y="26"/>
                  <a:pt x="1185" y="59"/>
                </a:cubicBezTo>
                <a:cubicBezTo>
                  <a:pt x="1185" y="310"/>
                  <a:pt x="1185" y="310"/>
                  <a:pt x="1185" y="310"/>
                </a:cubicBezTo>
                <a:cubicBezTo>
                  <a:pt x="1185" y="342"/>
                  <a:pt x="1159" y="369"/>
                  <a:pt x="1126" y="369"/>
                </a:cubicBezTo>
                <a:cubicBezTo>
                  <a:pt x="59" y="369"/>
                  <a:pt x="59" y="369"/>
                  <a:pt x="59" y="369"/>
                </a:cubicBezTo>
                <a:cubicBezTo>
                  <a:pt x="26" y="369"/>
                  <a:pt x="0" y="342"/>
                  <a:pt x="0" y="310"/>
                </a:cubicBezTo>
                <a:cubicBezTo>
                  <a:pt x="0" y="59"/>
                  <a:pt x="0" y="59"/>
                  <a:pt x="0" y="59"/>
                </a:cubicBezTo>
                <a:cubicBezTo>
                  <a:pt x="0" y="26"/>
                  <a:pt x="26" y="0"/>
                  <a:pt x="59" y="0"/>
                </a:cubicBezTo>
                <a:close/>
              </a:path>
            </a:pathLst>
          </a:custGeom>
          <a:solidFill>
            <a:schemeClr val="accent2"/>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037" name="Freeform 18"/>
          <p:cNvSpPr>
            <a:spLocks/>
          </p:cNvSpPr>
          <p:nvPr/>
        </p:nvSpPr>
        <p:spPr bwMode="auto">
          <a:xfrm>
            <a:off x="1925637" y="3021600"/>
            <a:ext cx="1770063" cy="550863"/>
          </a:xfrm>
          <a:custGeom>
            <a:avLst/>
            <a:gdLst>
              <a:gd name="T0" fmla="*/ 59 w 1185"/>
              <a:gd name="T1" fmla="*/ 0 h 369"/>
              <a:gd name="T2" fmla="*/ 1126 w 1185"/>
              <a:gd name="T3" fmla="*/ 0 h 369"/>
              <a:gd name="T4" fmla="*/ 1185 w 1185"/>
              <a:gd name="T5" fmla="*/ 59 h 369"/>
              <a:gd name="T6" fmla="*/ 1185 w 1185"/>
              <a:gd name="T7" fmla="*/ 310 h 369"/>
              <a:gd name="T8" fmla="*/ 1126 w 1185"/>
              <a:gd name="T9" fmla="*/ 369 h 369"/>
              <a:gd name="T10" fmla="*/ 59 w 1185"/>
              <a:gd name="T11" fmla="*/ 369 h 369"/>
              <a:gd name="T12" fmla="*/ 0 w 1185"/>
              <a:gd name="T13" fmla="*/ 310 h 369"/>
              <a:gd name="T14" fmla="*/ 0 w 1185"/>
              <a:gd name="T15" fmla="*/ 59 h 369"/>
              <a:gd name="T16" fmla="*/ 59 w 1185"/>
              <a:gd name="T17"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5" h="369">
                <a:moveTo>
                  <a:pt x="59" y="0"/>
                </a:moveTo>
                <a:cubicBezTo>
                  <a:pt x="1126" y="0"/>
                  <a:pt x="1126" y="0"/>
                  <a:pt x="1126" y="0"/>
                </a:cubicBezTo>
                <a:cubicBezTo>
                  <a:pt x="1159" y="0"/>
                  <a:pt x="1185" y="26"/>
                  <a:pt x="1185" y="59"/>
                </a:cubicBezTo>
                <a:cubicBezTo>
                  <a:pt x="1185" y="310"/>
                  <a:pt x="1185" y="310"/>
                  <a:pt x="1185" y="310"/>
                </a:cubicBezTo>
                <a:cubicBezTo>
                  <a:pt x="1185" y="342"/>
                  <a:pt x="1159" y="369"/>
                  <a:pt x="1126" y="369"/>
                </a:cubicBezTo>
                <a:cubicBezTo>
                  <a:pt x="59" y="369"/>
                  <a:pt x="59" y="369"/>
                  <a:pt x="59" y="369"/>
                </a:cubicBezTo>
                <a:cubicBezTo>
                  <a:pt x="26" y="369"/>
                  <a:pt x="0" y="342"/>
                  <a:pt x="0" y="310"/>
                </a:cubicBezTo>
                <a:cubicBezTo>
                  <a:pt x="0" y="59"/>
                  <a:pt x="0" y="59"/>
                  <a:pt x="0" y="59"/>
                </a:cubicBezTo>
                <a:cubicBezTo>
                  <a:pt x="0" y="26"/>
                  <a:pt x="26" y="0"/>
                  <a:pt x="59" y="0"/>
                </a:cubicBezTo>
                <a:close/>
              </a:path>
            </a:pathLst>
          </a:custGeom>
          <a:solidFill>
            <a:schemeClr val="accent4"/>
          </a:solidFill>
          <a:ln>
            <a:noFill/>
          </a:ln>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83" name="TextBox 182"/>
          <p:cNvSpPr txBox="1"/>
          <p:nvPr/>
        </p:nvSpPr>
        <p:spPr>
          <a:xfrm>
            <a:off x="2360613" y="3209925"/>
            <a:ext cx="1107996" cy="276999"/>
          </a:xfrm>
          <a:prstGeom prst="rect">
            <a:avLst/>
          </a:prstGeom>
          <a:noFill/>
        </p:spPr>
        <p:txBody>
          <a:bodyPr wrap="none">
            <a:spAutoFit/>
          </a:bodyPr>
          <a:lstStyle/>
          <a:p>
            <a:pPr eaLnBrk="1" hangingPunct="1"/>
            <a:r>
              <a:rPr lang="tr-TR" sz="1200" b="1" dirty="0">
                <a:solidFill>
                  <a:srgbClr val="002060"/>
                </a:solidFill>
                <a:latin typeface="Century Gothic" pitchFamily="34" charset="0"/>
              </a:rPr>
              <a:t>Murat</a:t>
            </a:r>
            <a:r>
              <a:rPr lang="tr-TR" sz="1200" b="1" dirty="0">
                <a:solidFill>
                  <a:schemeClr val="bg1"/>
                </a:solidFill>
                <a:latin typeface="Century Gothic" pitchFamily="34" charset="0"/>
              </a:rPr>
              <a:t> </a:t>
            </a:r>
            <a:r>
              <a:rPr lang="tr-TR" sz="1200" b="1" dirty="0">
                <a:solidFill>
                  <a:srgbClr val="002060"/>
                </a:solidFill>
                <a:latin typeface="Century Gothic" pitchFamily="34" charset="0"/>
              </a:rPr>
              <a:t>FİDAN</a:t>
            </a:r>
            <a:endParaRPr lang="id-ID" sz="1200" b="1" dirty="0">
              <a:solidFill>
                <a:srgbClr val="002060"/>
              </a:solidFill>
              <a:latin typeface="Century Gothic" pitchFamily="34" charset="0"/>
            </a:endParaRPr>
          </a:p>
        </p:txBody>
      </p:sp>
      <p:sp>
        <p:nvSpPr>
          <p:cNvPr id="189" name="TextBox 188"/>
          <p:cNvSpPr txBox="1"/>
          <p:nvPr/>
        </p:nvSpPr>
        <p:spPr>
          <a:xfrm>
            <a:off x="2287588" y="3735388"/>
            <a:ext cx="1592262" cy="415925"/>
          </a:xfrm>
          <a:prstGeom prst="rect">
            <a:avLst/>
          </a:prstGeom>
          <a:noFill/>
        </p:spPr>
        <p:txBody>
          <a:bodyPr>
            <a:spAutoFit/>
          </a:bodyPr>
          <a:lstStyle/>
          <a:p>
            <a:pPr eaLnBrk="1" hangingPunct="1"/>
            <a:r>
              <a:rPr lang="tr-TR" sz="1000" b="1">
                <a:solidFill>
                  <a:srgbClr val="002060"/>
                </a:solidFill>
                <a:latin typeface="Century Gothic" pitchFamily="34" charset="0"/>
              </a:rPr>
              <a:t>Psikolojik Danışman </a:t>
            </a:r>
          </a:p>
          <a:p>
            <a:pPr eaLnBrk="1" hangingPunct="1"/>
            <a:r>
              <a:rPr lang="tr-TR" sz="1000" b="1">
                <a:solidFill>
                  <a:srgbClr val="002060"/>
                </a:solidFill>
                <a:latin typeface="Century Gothic" pitchFamily="34" charset="0"/>
              </a:rPr>
              <a:t>ve Rehber </a:t>
            </a:r>
            <a:r>
              <a:rPr lang="tr-TR" sz="900" b="1">
                <a:solidFill>
                  <a:srgbClr val="002060"/>
                </a:solidFill>
                <a:latin typeface="Century Gothic" pitchFamily="34" charset="0"/>
              </a:rPr>
              <a:t>Öğretmen</a:t>
            </a:r>
            <a:endParaRPr lang="id-ID" sz="900" b="1">
              <a:solidFill>
                <a:srgbClr val="002060"/>
              </a:solidFill>
              <a:latin typeface="Century Gothic" pitchFamily="34" charset="0"/>
            </a:endParaRPr>
          </a:p>
        </p:txBody>
      </p:sp>
      <p:sp>
        <p:nvSpPr>
          <p:cNvPr id="193" name="TextBox 192"/>
          <p:cNvSpPr txBox="1"/>
          <p:nvPr/>
        </p:nvSpPr>
        <p:spPr>
          <a:xfrm>
            <a:off x="2383890" y="4270375"/>
            <a:ext cx="1154106" cy="506412"/>
          </a:xfrm>
          <a:prstGeom prst="rect">
            <a:avLst/>
          </a:prstGeom>
          <a:noFill/>
        </p:spPr>
        <p:txBody>
          <a:bodyPr wrap="square">
            <a:spAutoFit/>
          </a:bodyPr>
          <a:lstStyle/>
          <a:p>
            <a:pPr algn="ctr" eaLnBrk="1" hangingPunct="1"/>
            <a:r>
              <a:rPr lang="tr-TR" sz="900" b="1" dirty="0">
                <a:solidFill>
                  <a:srgbClr val="002060"/>
                </a:solidFill>
                <a:latin typeface="Century Gothic" pitchFamily="34" charset="0"/>
              </a:rPr>
              <a:t>Güce Çok Programlı Anadolu Lisesi</a:t>
            </a:r>
            <a:endParaRPr lang="id-ID" sz="900" b="1" dirty="0">
              <a:solidFill>
                <a:srgbClr val="002060"/>
              </a:solidFill>
              <a:latin typeface="Century Gothic" pitchFamily="34" charset="0"/>
            </a:endParaRPr>
          </a:p>
        </p:txBody>
      </p:sp>
      <p:sp>
        <p:nvSpPr>
          <p:cNvPr id="195" name="TextBox 194"/>
          <p:cNvSpPr txBox="1"/>
          <p:nvPr/>
        </p:nvSpPr>
        <p:spPr>
          <a:xfrm>
            <a:off x="7372360" y="1830388"/>
            <a:ext cx="1400202" cy="276999"/>
          </a:xfrm>
          <a:prstGeom prst="rect">
            <a:avLst/>
          </a:prstGeom>
          <a:noFill/>
        </p:spPr>
        <p:txBody>
          <a:bodyPr wrap="square">
            <a:spAutoFit/>
          </a:bodyPr>
          <a:lstStyle/>
          <a:p>
            <a:pPr algn="ctr" eaLnBrk="1" hangingPunct="1">
              <a:defRPr/>
            </a:pPr>
            <a:r>
              <a:rPr lang="tr-TR" sz="1200" b="1" dirty="0" smtClean="0">
                <a:latin typeface="+mj-lt"/>
                <a:ea typeface="Franklin Gothic Book" panose="020B0503020102020204" pitchFamily="34" charset="0"/>
                <a:cs typeface="Franklin Gothic Book" panose="020B0503020102020204" pitchFamily="34" charset="0"/>
              </a:rPr>
              <a:t>2020/2021</a:t>
            </a:r>
            <a:endParaRPr lang="id-ID" sz="1200" b="1" dirty="0">
              <a:latin typeface="+mj-lt"/>
              <a:ea typeface="Franklin Gothic Book" panose="020B0503020102020204" pitchFamily="34" charset="0"/>
              <a:cs typeface="Franklin Gothic Book" panose="020B0503020102020204" pitchFamily="34" charset="0"/>
            </a:endParaRPr>
          </a:p>
        </p:txBody>
      </p:sp>
      <p:grpSp>
        <p:nvGrpSpPr>
          <p:cNvPr id="1025" name="Group 196"/>
          <p:cNvGrpSpPr/>
          <p:nvPr/>
        </p:nvGrpSpPr>
        <p:grpSpPr>
          <a:xfrm>
            <a:off x="2016597" y="3197053"/>
            <a:ext cx="257835" cy="257835"/>
            <a:chOff x="5492751" y="2584451"/>
            <a:chExt cx="244475" cy="244475"/>
          </a:xfrm>
          <a:solidFill>
            <a:schemeClr val="bg1"/>
          </a:solidFill>
        </p:grpSpPr>
        <p:sp>
          <p:nvSpPr>
            <p:cNvPr id="198" name="Freeform 167"/>
            <p:cNvSpPr>
              <a:spLocks/>
            </p:cNvSpPr>
            <p:nvPr/>
          </p:nvSpPr>
          <p:spPr bwMode="auto">
            <a:xfrm>
              <a:off x="5519738" y="2700338"/>
              <a:ext cx="217488" cy="128588"/>
            </a:xfrm>
            <a:custGeom>
              <a:avLst/>
              <a:gdLst>
                <a:gd name="T0" fmla="*/ 39 w 58"/>
                <a:gd name="T1" fmla="*/ 23 h 34"/>
                <a:gd name="T2" fmla="*/ 25 w 58"/>
                <a:gd name="T3" fmla="*/ 0 h 34"/>
                <a:gd name="T4" fmla="*/ 17 w 58"/>
                <a:gd name="T5" fmla="*/ 0 h 34"/>
                <a:gd name="T6" fmla="*/ 29 w 58"/>
                <a:gd name="T7" fmla="*/ 22 h 34"/>
                <a:gd name="T8" fmla="*/ 0 w 58"/>
                <a:gd name="T9" fmla="*/ 34 h 34"/>
                <a:gd name="T10" fmla="*/ 58 w 58"/>
                <a:gd name="T11" fmla="*/ 34 h 34"/>
                <a:gd name="T12" fmla="*/ 39 w 58"/>
                <a:gd name="T13" fmla="*/ 23 h 34"/>
              </a:gdLst>
              <a:ahLst/>
              <a:cxnLst>
                <a:cxn ang="0">
                  <a:pos x="T0" y="T1"/>
                </a:cxn>
                <a:cxn ang="0">
                  <a:pos x="T2" y="T3"/>
                </a:cxn>
                <a:cxn ang="0">
                  <a:pos x="T4" y="T5"/>
                </a:cxn>
                <a:cxn ang="0">
                  <a:pos x="T6" y="T7"/>
                </a:cxn>
                <a:cxn ang="0">
                  <a:pos x="T8" y="T9"/>
                </a:cxn>
                <a:cxn ang="0">
                  <a:pos x="T10" y="T11"/>
                </a:cxn>
                <a:cxn ang="0">
                  <a:pos x="T12" y="T13"/>
                </a:cxn>
              </a:cxnLst>
              <a:rect l="0" t="0" r="r" b="b"/>
              <a:pathLst>
                <a:path w="58" h="34">
                  <a:moveTo>
                    <a:pt x="39" y="23"/>
                  </a:moveTo>
                  <a:cubicBezTo>
                    <a:pt x="37" y="18"/>
                    <a:pt x="31" y="8"/>
                    <a:pt x="25" y="0"/>
                  </a:cubicBezTo>
                  <a:cubicBezTo>
                    <a:pt x="25" y="0"/>
                    <a:pt x="17" y="0"/>
                    <a:pt x="17" y="0"/>
                  </a:cubicBezTo>
                  <a:cubicBezTo>
                    <a:pt x="22" y="6"/>
                    <a:pt x="27" y="15"/>
                    <a:pt x="29" y="22"/>
                  </a:cubicBezTo>
                  <a:cubicBezTo>
                    <a:pt x="16" y="23"/>
                    <a:pt x="5" y="27"/>
                    <a:pt x="0" y="34"/>
                  </a:cubicBezTo>
                  <a:cubicBezTo>
                    <a:pt x="58" y="34"/>
                    <a:pt x="58" y="34"/>
                    <a:pt x="58" y="34"/>
                  </a:cubicBezTo>
                  <a:cubicBezTo>
                    <a:pt x="54" y="28"/>
                    <a:pt x="48" y="24"/>
                    <a:pt x="39"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99" name="Freeform 168"/>
            <p:cNvSpPr>
              <a:spLocks/>
            </p:cNvSpPr>
            <p:nvPr/>
          </p:nvSpPr>
          <p:spPr bwMode="auto">
            <a:xfrm>
              <a:off x="5492751" y="2584451"/>
              <a:ext cx="165100" cy="168275"/>
            </a:xfrm>
            <a:custGeom>
              <a:avLst/>
              <a:gdLst>
                <a:gd name="T0" fmla="*/ 11 w 44"/>
                <a:gd name="T1" fmla="*/ 21 h 45"/>
                <a:gd name="T2" fmla="*/ 12 w 44"/>
                <a:gd name="T3" fmla="*/ 45 h 45"/>
                <a:gd name="T4" fmla="*/ 20 w 44"/>
                <a:gd name="T5" fmla="*/ 25 h 45"/>
                <a:gd name="T6" fmla="*/ 28 w 44"/>
                <a:gd name="T7" fmla="*/ 29 h 45"/>
                <a:gd name="T8" fmla="*/ 26 w 44"/>
                <a:gd name="T9" fmla="*/ 20 h 45"/>
                <a:gd name="T10" fmla="*/ 44 w 44"/>
                <a:gd name="T11" fmla="*/ 29 h 45"/>
                <a:gd name="T12" fmla="*/ 28 w 44"/>
                <a:gd name="T13" fmla="*/ 13 h 45"/>
                <a:gd name="T14" fmla="*/ 40 w 44"/>
                <a:gd name="T15" fmla="*/ 9 h 45"/>
                <a:gd name="T16" fmla="*/ 17 w 44"/>
                <a:gd name="T17" fmla="*/ 11 h 45"/>
                <a:gd name="T18" fmla="*/ 16 w 44"/>
                <a:gd name="T19" fmla="*/ 1 h 45"/>
                <a:gd name="T20" fmla="*/ 11 w 44"/>
                <a:gd name="T21" fmla="*/ 10 h 45"/>
                <a:gd name="T22" fmla="*/ 1 w 44"/>
                <a:gd name="T23" fmla="*/ 5 h 45"/>
                <a:gd name="T24" fmla="*/ 7 w 44"/>
                <a:gd name="T25" fmla="*/ 14 h 45"/>
                <a:gd name="T26" fmla="*/ 1 w 44"/>
                <a:gd name="T27" fmla="*/ 33 h 45"/>
                <a:gd name="T28" fmla="*/ 11 w 44"/>
                <a:gd name="T29" fmla="*/ 2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45">
                  <a:moveTo>
                    <a:pt x="11" y="21"/>
                  </a:moveTo>
                  <a:cubicBezTo>
                    <a:pt x="8" y="26"/>
                    <a:pt x="7" y="32"/>
                    <a:pt x="12" y="45"/>
                  </a:cubicBezTo>
                  <a:cubicBezTo>
                    <a:pt x="12" y="38"/>
                    <a:pt x="17" y="28"/>
                    <a:pt x="20" y="25"/>
                  </a:cubicBezTo>
                  <a:cubicBezTo>
                    <a:pt x="24" y="25"/>
                    <a:pt x="28" y="29"/>
                    <a:pt x="28" y="29"/>
                  </a:cubicBezTo>
                  <a:cubicBezTo>
                    <a:pt x="28" y="25"/>
                    <a:pt x="27" y="23"/>
                    <a:pt x="26" y="20"/>
                  </a:cubicBezTo>
                  <a:cubicBezTo>
                    <a:pt x="32" y="20"/>
                    <a:pt x="41" y="21"/>
                    <a:pt x="44" y="29"/>
                  </a:cubicBezTo>
                  <a:cubicBezTo>
                    <a:pt x="40" y="17"/>
                    <a:pt x="32" y="13"/>
                    <a:pt x="28" y="13"/>
                  </a:cubicBezTo>
                  <a:cubicBezTo>
                    <a:pt x="32" y="9"/>
                    <a:pt x="32" y="9"/>
                    <a:pt x="40" y="9"/>
                  </a:cubicBezTo>
                  <a:cubicBezTo>
                    <a:pt x="28" y="0"/>
                    <a:pt x="20" y="7"/>
                    <a:pt x="17" y="11"/>
                  </a:cubicBezTo>
                  <a:cubicBezTo>
                    <a:pt x="16" y="8"/>
                    <a:pt x="16" y="4"/>
                    <a:pt x="16" y="1"/>
                  </a:cubicBezTo>
                  <a:cubicBezTo>
                    <a:pt x="16" y="1"/>
                    <a:pt x="12" y="5"/>
                    <a:pt x="11" y="10"/>
                  </a:cubicBezTo>
                  <a:cubicBezTo>
                    <a:pt x="6" y="9"/>
                    <a:pt x="1" y="5"/>
                    <a:pt x="1" y="5"/>
                  </a:cubicBezTo>
                  <a:cubicBezTo>
                    <a:pt x="3" y="7"/>
                    <a:pt x="5" y="13"/>
                    <a:pt x="7" y="14"/>
                  </a:cubicBezTo>
                  <a:cubicBezTo>
                    <a:pt x="0" y="19"/>
                    <a:pt x="1" y="33"/>
                    <a:pt x="1" y="33"/>
                  </a:cubicBezTo>
                  <a:cubicBezTo>
                    <a:pt x="5" y="26"/>
                    <a:pt x="7" y="22"/>
                    <a:pt x="11"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grpSp>
      <p:sp>
        <p:nvSpPr>
          <p:cNvPr id="200" name="Freeform 169"/>
          <p:cNvSpPr>
            <a:spLocks/>
          </p:cNvSpPr>
          <p:nvPr/>
        </p:nvSpPr>
        <p:spPr bwMode="auto">
          <a:xfrm>
            <a:off x="2058988" y="3811588"/>
            <a:ext cx="252412" cy="255587"/>
          </a:xfrm>
          <a:custGeom>
            <a:avLst/>
            <a:gdLst>
              <a:gd name="T0" fmla="*/ 151 w 151"/>
              <a:gd name="T1" fmla="*/ 123 h 152"/>
              <a:gd name="T2" fmla="*/ 104 w 151"/>
              <a:gd name="T3" fmla="*/ 76 h 152"/>
              <a:gd name="T4" fmla="*/ 132 w 151"/>
              <a:gd name="T5" fmla="*/ 76 h 152"/>
              <a:gd name="T6" fmla="*/ 94 w 151"/>
              <a:gd name="T7" fmla="*/ 38 h 152"/>
              <a:gd name="T8" fmla="*/ 113 w 151"/>
              <a:gd name="T9" fmla="*/ 38 h 152"/>
              <a:gd name="T10" fmla="*/ 75 w 151"/>
              <a:gd name="T11" fmla="*/ 0 h 152"/>
              <a:gd name="T12" fmla="*/ 37 w 151"/>
              <a:gd name="T13" fmla="*/ 38 h 152"/>
              <a:gd name="T14" fmla="*/ 56 w 151"/>
              <a:gd name="T15" fmla="*/ 38 h 152"/>
              <a:gd name="T16" fmla="*/ 18 w 151"/>
              <a:gd name="T17" fmla="*/ 76 h 152"/>
              <a:gd name="T18" fmla="*/ 47 w 151"/>
              <a:gd name="T19" fmla="*/ 76 h 152"/>
              <a:gd name="T20" fmla="*/ 0 w 151"/>
              <a:gd name="T21" fmla="*/ 123 h 152"/>
              <a:gd name="T22" fmla="*/ 56 w 151"/>
              <a:gd name="T23" fmla="*/ 123 h 152"/>
              <a:gd name="T24" fmla="*/ 56 w 151"/>
              <a:gd name="T25" fmla="*/ 152 h 152"/>
              <a:gd name="T26" fmla="*/ 94 w 151"/>
              <a:gd name="T27" fmla="*/ 152 h 152"/>
              <a:gd name="T28" fmla="*/ 94 w 151"/>
              <a:gd name="T29" fmla="*/ 123 h 152"/>
              <a:gd name="T30" fmla="*/ 151 w 151"/>
              <a:gd name="T31" fmla="*/ 1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1" h="152">
                <a:moveTo>
                  <a:pt x="151" y="123"/>
                </a:moveTo>
                <a:lnTo>
                  <a:pt x="104" y="76"/>
                </a:lnTo>
                <a:lnTo>
                  <a:pt x="132" y="76"/>
                </a:lnTo>
                <a:lnTo>
                  <a:pt x="94" y="38"/>
                </a:lnTo>
                <a:lnTo>
                  <a:pt x="113" y="38"/>
                </a:lnTo>
                <a:lnTo>
                  <a:pt x="75" y="0"/>
                </a:lnTo>
                <a:lnTo>
                  <a:pt x="37" y="38"/>
                </a:lnTo>
                <a:lnTo>
                  <a:pt x="56" y="38"/>
                </a:lnTo>
                <a:lnTo>
                  <a:pt x="18" y="76"/>
                </a:lnTo>
                <a:lnTo>
                  <a:pt x="47" y="76"/>
                </a:lnTo>
                <a:lnTo>
                  <a:pt x="0" y="123"/>
                </a:lnTo>
                <a:lnTo>
                  <a:pt x="56" y="123"/>
                </a:lnTo>
                <a:lnTo>
                  <a:pt x="56" y="152"/>
                </a:lnTo>
                <a:lnTo>
                  <a:pt x="94" y="152"/>
                </a:lnTo>
                <a:lnTo>
                  <a:pt x="94" y="123"/>
                </a:lnTo>
                <a:lnTo>
                  <a:pt x="151" y="123"/>
                </a:lnTo>
                <a:close/>
              </a:path>
            </a:pathLst>
          </a:custGeom>
          <a:solidFill>
            <a:schemeClr val="bg1"/>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201" name="Freeform 170"/>
          <p:cNvSpPr>
            <a:spLocks/>
          </p:cNvSpPr>
          <p:nvPr/>
        </p:nvSpPr>
        <p:spPr bwMode="auto">
          <a:xfrm>
            <a:off x="2065338" y="4373563"/>
            <a:ext cx="288925" cy="288925"/>
          </a:xfrm>
          <a:custGeom>
            <a:avLst/>
            <a:gdLst>
              <a:gd name="T0" fmla="*/ 56 w 64"/>
              <a:gd name="T1" fmla="*/ 17 h 64"/>
              <a:gd name="T2" fmla="*/ 56 w 64"/>
              <a:gd name="T3" fmla="*/ 16 h 64"/>
              <a:gd name="T4" fmla="*/ 45 w 64"/>
              <a:gd name="T5" fmla="*/ 4 h 64"/>
              <a:gd name="T6" fmla="*/ 36 w 64"/>
              <a:gd name="T7" fmla="*/ 0 h 64"/>
              <a:gd name="T8" fmla="*/ 26 w 64"/>
              <a:gd name="T9" fmla="*/ 6 h 64"/>
              <a:gd name="T10" fmla="*/ 20 w 64"/>
              <a:gd name="T11" fmla="*/ 4 h 64"/>
              <a:gd name="T12" fmla="*/ 8 w 64"/>
              <a:gd name="T13" fmla="*/ 16 h 64"/>
              <a:gd name="T14" fmla="*/ 8 w 64"/>
              <a:gd name="T15" fmla="*/ 17 h 64"/>
              <a:gd name="T16" fmla="*/ 0 w 64"/>
              <a:gd name="T17" fmla="*/ 28 h 64"/>
              <a:gd name="T18" fmla="*/ 12 w 64"/>
              <a:gd name="T19" fmla="*/ 40 h 64"/>
              <a:gd name="T20" fmla="*/ 18 w 64"/>
              <a:gd name="T21" fmla="*/ 38 h 64"/>
              <a:gd name="T22" fmla="*/ 24 w 64"/>
              <a:gd name="T23" fmla="*/ 40 h 64"/>
              <a:gd name="T24" fmla="*/ 28 w 64"/>
              <a:gd name="T25" fmla="*/ 39 h 64"/>
              <a:gd name="T26" fmla="*/ 28 w 64"/>
              <a:gd name="T27" fmla="*/ 60 h 64"/>
              <a:gd name="T28" fmla="*/ 24 w 64"/>
              <a:gd name="T29" fmla="*/ 60 h 64"/>
              <a:gd name="T30" fmla="*/ 24 w 64"/>
              <a:gd name="T31" fmla="*/ 64 h 64"/>
              <a:gd name="T32" fmla="*/ 40 w 64"/>
              <a:gd name="T33" fmla="*/ 64 h 64"/>
              <a:gd name="T34" fmla="*/ 40 w 64"/>
              <a:gd name="T35" fmla="*/ 60 h 64"/>
              <a:gd name="T36" fmla="*/ 36 w 64"/>
              <a:gd name="T37" fmla="*/ 60 h 64"/>
              <a:gd name="T38" fmla="*/ 36 w 64"/>
              <a:gd name="T39" fmla="*/ 40 h 64"/>
              <a:gd name="T40" fmla="*/ 38 w 64"/>
              <a:gd name="T41" fmla="*/ 40 h 64"/>
              <a:gd name="T42" fmla="*/ 40 w 64"/>
              <a:gd name="T43" fmla="*/ 40 h 64"/>
              <a:gd name="T44" fmla="*/ 46 w 64"/>
              <a:gd name="T45" fmla="*/ 38 h 64"/>
              <a:gd name="T46" fmla="*/ 52 w 64"/>
              <a:gd name="T47" fmla="*/ 40 h 64"/>
              <a:gd name="T48" fmla="*/ 64 w 64"/>
              <a:gd name="T49" fmla="*/ 28 h 64"/>
              <a:gd name="T50" fmla="*/ 56 w 64"/>
              <a:gd name="T51" fmla="*/ 1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4" h="64">
                <a:moveTo>
                  <a:pt x="56" y="17"/>
                </a:moveTo>
                <a:cubicBezTo>
                  <a:pt x="56" y="16"/>
                  <a:pt x="56" y="16"/>
                  <a:pt x="56" y="16"/>
                </a:cubicBezTo>
                <a:cubicBezTo>
                  <a:pt x="56" y="10"/>
                  <a:pt x="51" y="5"/>
                  <a:pt x="45" y="4"/>
                </a:cubicBezTo>
                <a:cubicBezTo>
                  <a:pt x="43" y="2"/>
                  <a:pt x="40" y="0"/>
                  <a:pt x="36" y="0"/>
                </a:cubicBezTo>
                <a:cubicBezTo>
                  <a:pt x="32" y="0"/>
                  <a:pt x="28" y="2"/>
                  <a:pt x="26" y="6"/>
                </a:cubicBezTo>
                <a:cubicBezTo>
                  <a:pt x="24" y="5"/>
                  <a:pt x="22" y="4"/>
                  <a:pt x="20" y="4"/>
                </a:cubicBezTo>
                <a:cubicBezTo>
                  <a:pt x="13" y="4"/>
                  <a:pt x="8" y="9"/>
                  <a:pt x="8" y="16"/>
                </a:cubicBezTo>
                <a:cubicBezTo>
                  <a:pt x="8" y="16"/>
                  <a:pt x="8" y="16"/>
                  <a:pt x="8" y="17"/>
                </a:cubicBezTo>
                <a:cubicBezTo>
                  <a:pt x="3" y="18"/>
                  <a:pt x="0" y="23"/>
                  <a:pt x="0" y="28"/>
                </a:cubicBezTo>
                <a:cubicBezTo>
                  <a:pt x="0" y="35"/>
                  <a:pt x="5" y="40"/>
                  <a:pt x="12" y="40"/>
                </a:cubicBezTo>
                <a:cubicBezTo>
                  <a:pt x="14" y="40"/>
                  <a:pt x="16" y="39"/>
                  <a:pt x="18" y="38"/>
                </a:cubicBezTo>
                <a:cubicBezTo>
                  <a:pt x="20" y="39"/>
                  <a:pt x="22" y="40"/>
                  <a:pt x="24" y="40"/>
                </a:cubicBezTo>
                <a:cubicBezTo>
                  <a:pt x="25" y="40"/>
                  <a:pt x="27" y="40"/>
                  <a:pt x="28" y="39"/>
                </a:cubicBezTo>
                <a:cubicBezTo>
                  <a:pt x="28" y="60"/>
                  <a:pt x="28" y="60"/>
                  <a:pt x="28" y="60"/>
                </a:cubicBezTo>
                <a:cubicBezTo>
                  <a:pt x="24" y="60"/>
                  <a:pt x="24" y="60"/>
                  <a:pt x="24" y="60"/>
                </a:cubicBezTo>
                <a:cubicBezTo>
                  <a:pt x="24" y="64"/>
                  <a:pt x="24" y="64"/>
                  <a:pt x="24" y="64"/>
                </a:cubicBezTo>
                <a:cubicBezTo>
                  <a:pt x="40" y="64"/>
                  <a:pt x="40" y="64"/>
                  <a:pt x="40" y="64"/>
                </a:cubicBezTo>
                <a:cubicBezTo>
                  <a:pt x="40" y="60"/>
                  <a:pt x="40" y="60"/>
                  <a:pt x="40" y="60"/>
                </a:cubicBezTo>
                <a:cubicBezTo>
                  <a:pt x="36" y="60"/>
                  <a:pt x="36" y="60"/>
                  <a:pt x="36" y="60"/>
                </a:cubicBezTo>
                <a:cubicBezTo>
                  <a:pt x="36" y="40"/>
                  <a:pt x="36" y="40"/>
                  <a:pt x="36" y="40"/>
                </a:cubicBezTo>
                <a:cubicBezTo>
                  <a:pt x="37" y="40"/>
                  <a:pt x="37" y="40"/>
                  <a:pt x="38" y="40"/>
                </a:cubicBezTo>
                <a:cubicBezTo>
                  <a:pt x="39" y="40"/>
                  <a:pt x="39" y="40"/>
                  <a:pt x="40" y="40"/>
                </a:cubicBezTo>
                <a:cubicBezTo>
                  <a:pt x="42" y="40"/>
                  <a:pt x="44" y="39"/>
                  <a:pt x="46" y="38"/>
                </a:cubicBezTo>
                <a:cubicBezTo>
                  <a:pt x="48" y="39"/>
                  <a:pt x="50" y="40"/>
                  <a:pt x="52" y="40"/>
                </a:cubicBezTo>
                <a:cubicBezTo>
                  <a:pt x="59" y="40"/>
                  <a:pt x="64" y="35"/>
                  <a:pt x="64" y="28"/>
                </a:cubicBezTo>
                <a:cubicBezTo>
                  <a:pt x="64" y="23"/>
                  <a:pt x="61" y="18"/>
                  <a:pt x="56" y="17"/>
                </a:cubicBezTo>
                <a:close/>
              </a:path>
            </a:pathLst>
          </a:custGeom>
          <a:solidFill>
            <a:schemeClr val="bg1"/>
          </a:solidFill>
          <a:ln>
            <a:noFill/>
          </a:ln>
          <a:extLst/>
        </p:spPr>
        <p:txBody>
          <a:bodyPr lIns="51435" tIns="25718" rIns="51435" bIns="25718"/>
          <a:lstStyle/>
          <a:p>
            <a:pPr eaLnBrk="1" hangingPunct="1">
              <a:defRPr/>
            </a:pPr>
            <a:endParaRPr lang="id-ID" sz="1013">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28" name="Unvan 127"/>
          <p:cNvSpPr>
            <a:spLocks noGrp="1"/>
          </p:cNvSpPr>
          <p:nvPr>
            <p:ph type="title"/>
          </p:nvPr>
        </p:nvSpPr>
        <p:spPr>
          <a:xfrm>
            <a:off x="760145" y="737152"/>
            <a:ext cx="6007223" cy="1057290"/>
          </a:xfrm>
        </p:spPr>
        <p:txBody>
          <a:bodyPr>
            <a:normAutofit fontScale="90000"/>
          </a:bodyPr>
          <a:lstStyle/>
          <a:p>
            <a:pPr algn="ctr">
              <a:defRPr/>
            </a:pPr>
            <a:r>
              <a:rPr lang="tr-TR" b="1" dirty="0" smtClean="0">
                <a:solidFill>
                  <a:srgbClr val="002060"/>
                </a:solidFill>
              </a:rPr>
              <a:t>MESLEKLERİ İNCELEYELİM</a:t>
            </a:r>
            <a:r>
              <a:rPr lang="tr-TR" sz="3600" b="1" dirty="0" smtClean="0">
                <a:solidFill>
                  <a:srgbClr val="FFFF00"/>
                </a:solidFill>
              </a:rPr>
              <a:t/>
            </a:r>
            <a:br>
              <a:rPr lang="tr-TR" sz="3600" b="1" dirty="0" smtClean="0">
                <a:solidFill>
                  <a:srgbClr val="FFFF00"/>
                </a:solidFill>
              </a:rPr>
            </a:br>
            <a:r>
              <a:rPr lang="tr-TR" sz="3600" b="1" dirty="0">
                <a:solidFill>
                  <a:srgbClr val="FFFF00"/>
                </a:solidFill>
              </a:rPr>
              <a:t/>
            </a:r>
            <a:br>
              <a:rPr lang="tr-TR" sz="3600" b="1" dirty="0">
                <a:solidFill>
                  <a:srgbClr val="FFFF00"/>
                </a:solidFill>
              </a:rPr>
            </a:br>
            <a:r>
              <a:rPr lang="tr-TR" sz="4000" b="1" dirty="0" smtClean="0">
                <a:solidFill>
                  <a:srgbClr val="FFFF00"/>
                </a:solidFill>
              </a:rPr>
              <a:t>ACİL DURUM VE AFET YÖNETİMİ</a:t>
            </a:r>
            <a:endParaRPr lang="tr-TR" sz="7300" b="1" u="sng" dirty="0">
              <a:solidFill>
                <a:srgbClr val="FFFF00"/>
              </a:solidFill>
            </a:endParaRPr>
          </a:p>
        </p:txBody>
      </p:sp>
      <p:pic>
        <p:nvPicPr>
          <p:cNvPr id="175" name="Picture 2" descr="C:\Users\admin\Desktop\Güce ÇPAL Logosu.jpg"/>
          <p:cNvPicPr>
            <a:picLocks noChangeAspect="1" noChangeArrowheads="1"/>
          </p:cNvPicPr>
          <p:nvPr/>
        </p:nvPicPr>
        <p:blipFill>
          <a:blip r:embed="rId2">
            <a:lum bright="2000"/>
          </a:blip>
          <a:srcRect/>
          <a:stretch>
            <a:fillRect/>
          </a:stretch>
        </p:blipFill>
        <p:spPr bwMode="auto">
          <a:xfrm>
            <a:off x="7418726" y="211345"/>
            <a:ext cx="1343042" cy="1343042"/>
          </a:xfrm>
          <a:prstGeom prst="rect">
            <a:avLst/>
          </a:prstGeom>
          <a:noFill/>
        </p:spPr>
      </p:pic>
      <p:pic>
        <p:nvPicPr>
          <p:cNvPr id="1026" name="Picture 2" descr="C:\Users\admin\Desktop\4182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966" y="2152963"/>
            <a:ext cx="1810990" cy="1174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33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1000"/>
                                        <p:tgtEl>
                                          <p:spTgt spid="171"/>
                                        </p:tgtEl>
                                      </p:cBhvr>
                                    </p:animEffect>
                                    <p:anim calcmode="lin" valueType="num">
                                      <p:cBhvr>
                                        <p:cTn id="8" dur="1000" fill="hold"/>
                                        <p:tgtEl>
                                          <p:spTgt spid="171"/>
                                        </p:tgtEl>
                                        <p:attrNameLst>
                                          <p:attrName>ppt_x</p:attrName>
                                        </p:attrNameLst>
                                      </p:cBhvr>
                                      <p:tavLst>
                                        <p:tav tm="0">
                                          <p:val>
                                            <p:strVal val="#ppt_x"/>
                                          </p:val>
                                        </p:tav>
                                        <p:tav tm="100000">
                                          <p:val>
                                            <p:strVal val="#ppt_x"/>
                                          </p:val>
                                        </p:tav>
                                      </p:tavLst>
                                    </p:anim>
                                    <p:anim calcmode="lin" valueType="num">
                                      <p:cBhvr>
                                        <p:cTn id="9" dur="900" decel="100000" fill="hold"/>
                                        <p:tgtEl>
                                          <p:spTgt spid="17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1"/>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2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1500"/>
                            </p:stCondLst>
                            <p:childTnLst>
                              <p:par>
                                <p:cTn id="19" presetID="47" presetClass="entr" presetSubtype="0" fill="hold" nodeType="afterEffect">
                                  <p:stCondLst>
                                    <p:cond delay="0"/>
                                  </p:stCondLst>
                                  <p:childTnLst>
                                    <p:set>
                                      <p:cBhvr>
                                        <p:cTn id="20" dur="1" fill="hold">
                                          <p:stCondLst>
                                            <p:cond delay="0"/>
                                          </p:stCondLst>
                                        </p:cTn>
                                        <p:tgtEl>
                                          <p:spTgt spid="1024"/>
                                        </p:tgtEl>
                                        <p:attrNameLst>
                                          <p:attrName>style.visibility</p:attrName>
                                        </p:attrNameLst>
                                      </p:cBhvr>
                                      <p:to>
                                        <p:strVal val="visible"/>
                                      </p:to>
                                    </p:set>
                                    <p:animEffect transition="in" filter="fade">
                                      <p:cBhvr>
                                        <p:cTn id="21" dur="1000"/>
                                        <p:tgtEl>
                                          <p:spTgt spid="1024"/>
                                        </p:tgtEl>
                                      </p:cBhvr>
                                    </p:animEffect>
                                    <p:anim calcmode="lin" valueType="num">
                                      <p:cBhvr>
                                        <p:cTn id="22" dur="1000" fill="hold"/>
                                        <p:tgtEl>
                                          <p:spTgt spid="1024"/>
                                        </p:tgtEl>
                                        <p:attrNameLst>
                                          <p:attrName>ppt_x</p:attrName>
                                        </p:attrNameLst>
                                      </p:cBhvr>
                                      <p:tavLst>
                                        <p:tav tm="0">
                                          <p:val>
                                            <p:strVal val="#ppt_x"/>
                                          </p:val>
                                        </p:tav>
                                        <p:tav tm="100000">
                                          <p:val>
                                            <p:strVal val="#ppt_x"/>
                                          </p:val>
                                        </p:tav>
                                      </p:tavLst>
                                    </p:anim>
                                    <p:anim calcmode="lin" valueType="num">
                                      <p:cBhvr>
                                        <p:cTn id="23" dur="1000" fill="hold"/>
                                        <p:tgtEl>
                                          <p:spTgt spid="102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37"/>
                                        </p:tgtEl>
                                        <p:attrNameLst>
                                          <p:attrName>style.visibility</p:attrName>
                                        </p:attrNameLst>
                                      </p:cBhvr>
                                      <p:to>
                                        <p:strVal val="visible"/>
                                      </p:to>
                                    </p:set>
                                    <p:animEffect transition="in" filter="fade">
                                      <p:cBhvr>
                                        <p:cTn id="27" dur="500"/>
                                        <p:tgtEl>
                                          <p:spTgt spid="1037"/>
                                        </p:tgtEl>
                                      </p:cBhvr>
                                    </p:animEffect>
                                  </p:childTnLst>
                                </p:cTn>
                              </p:par>
                              <p:par>
                                <p:cTn id="28" presetID="10" presetClass="entr" presetSubtype="0" fill="hold" nodeType="withEffect">
                                  <p:stCondLst>
                                    <p:cond delay="0"/>
                                  </p:stCondLst>
                                  <p:childTnLst>
                                    <p:set>
                                      <p:cBhvr>
                                        <p:cTn id="29" dur="1" fill="hold">
                                          <p:stCondLst>
                                            <p:cond delay="0"/>
                                          </p:stCondLst>
                                        </p:cTn>
                                        <p:tgtEl>
                                          <p:spTgt spid="1035"/>
                                        </p:tgtEl>
                                        <p:attrNameLst>
                                          <p:attrName>style.visibility</p:attrName>
                                        </p:attrNameLst>
                                      </p:cBhvr>
                                      <p:to>
                                        <p:strVal val="visible"/>
                                      </p:to>
                                    </p:set>
                                    <p:animEffect transition="in" filter="fade">
                                      <p:cBhvr>
                                        <p:cTn id="30" dur="500"/>
                                        <p:tgtEl>
                                          <p:spTgt spid="1035"/>
                                        </p:tgtEl>
                                      </p:cBhvr>
                                    </p:animEffect>
                                  </p:childTnLst>
                                </p:cTn>
                              </p:par>
                              <p:par>
                                <p:cTn id="31" presetID="10" presetClass="entr" presetSubtype="0" fill="hold" nodeType="withEffect">
                                  <p:stCondLst>
                                    <p:cond delay="0"/>
                                  </p:stCondLst>
                                  <p:childTnLst>
                                    <p:set>
                                      <p:cBhvr>
                                        <p:cTn id="32" dur="1" fill="hold">
                                          <p:stCondLst>
                                            <p:cond delay="0"/>
                                          </p:stCondLst>
                                        </p:cTn>
                                        <p:tgtEl>
                                          <p:spTgt spid="1036"/>
                                        </p:tgtEl>
                                        <p:attrNameLst>
                                          <p:attrName>style.visibility</p:attrName>
                                        </p:attrNameLst>
                                      </p:cBhvr>
                                      <p:to>
                                        <p:strVal val="visible"/>
                                      </p:to>
                                    </p:set>
                                    <p:animEffect transition="in" filter="fade">
                                      <p:cBhvr>
                                        <p:cTn id="33" dur="500"/>
                                        <p:tgtEl>
                                          <p:spTgt spid="1036"/>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025"/>
                                        </p:tgtEl>
                                        <p:attrNameLst>
                                          <p:attrName>style.visibility</p:attrName>
                                        </p:attrNameLst>
                                      </p:cBhvr>
                                      <p:to>
                                        <p:strVal val="visible"/>
                                      </p:to>
                                    </p:set>
                                    <p:anim calcmode="lin" valueType="num">
                                      <p:cBhvr>
                                        <p:cTn id="37" dur="500" fill="hold"/>
                                        <p:tgtEl>
                                          <p:spTgt spid="1025"/>
                                        </p:tgtEl>
                                        <p:attrNameLst>
                                          <p:attrName>ppt_w</p:attrName>
                                        </p:attrNameLst>
                                      </p:cBhvr>
                                      <p:tavLst>
                                        <p:tav tm="0">
                                          <p:val>
                                            <p:fltVal val="0"/>
                                          </p:val>
                                        </p:tav>
                                        <p:tav tm="100000">
                                          <p:val>
                                            <p:strVal val="#ppt_w"/>
                                          </p:val>
                                        </p:tav>
                                      </p:tavLst>
                                    </p:anim>
                                    <p:anim calcmode="lin" valueType="num">
                                      <p:cBhvr>
                                        <p:cTn id="38" dur="500" fill="hold"/>
                                        <p:tgtEl>
                                          <p:spTgt spid="1025"/>
                                        </p:tgtEl>
                                        <p:attrNameLst>
                                          <p:attrName>ppt_h</p:attrName>
                                        </p:attrNameLst>
                                      </p:cBhvr>
                                      <p:tavLst>
                                        <p:tav tm="0">
                                          <p:val>
                                            <p:fltVal val="0"/>
                                          </p:val>
                                        </p:tav>
                                        <p:tav tm="100000">
                                          <p:val>
                                            <p:strVal val="#ppt_h"/>
                                          </p:val>
                                        </p:tav>
                                      </p:tavLst>
                                    </p:anim>
                                    <p:animEffect transition="in" filter="fade">
                                      <p:cBhvr>
                                        <p:cTn id="39" dur="500"/>
                                        <p:tgtEl>
                                          <p:spTgt spid="1025"/>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183"/>
                                        </p:tgtEl>
                                        <p:attrNameLst>
                                          <p:attrName>style.visibility</p:attrName>
                                        </p:attrNameLst>
                                      </p:cBhvr>
                                      <p:to>
                                        <p:strVal val="visible"/>
                                      </p:to>
                                    </p:set>
                                    <p:animEffect transition="in" filter="fade">
                                      <p:cBhvr>
                                        <p:cTn id="43" dur="500"/>
                                        <p:tgtEl>
                                          <p:spTgt spid="183"/>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200"/>
                                        </p:tgtEl>
                                        <p:attrNameLst>
                                          <p:attrName>style.visibility</p:attrName>
                                        </p:attrNameLst>
                                      </p:cBhvr>
                                      <p:to>
                                        <p:strVal val="visible"/>
                                      </p:to>
                                    </p:set>
                                    <p:anim calcmode="lin" valueType="num">
                                      <p:cBhvr>
                                        <p:cTn id="47" dur="500" fill="hold"/>
                                        <p:tgtEl>
                                          <p:spTgt spid="200"/>
                                        </p:tgtEl>
                                        <p:attrNameLst>
                                          <p:attrName>ppt_w</p:attrName>
                                        </p:attrNameLst>
                                      </p:cBhvr>
                                      <p:tavLst>
                                        <p:tav tm="0">
                                          <p:val>
                                            <p:fltVal val="0"/>
                                          </p:val>
                                        </p:tav>
                                        <p:tav tm="100000">
                                          <p:val>
                                            <p:strVal val="#ppt_w"/>
                                          </p:val>
                                        </p:tav>
                                      </p:tavLst>
                                    </p:anim>
                                    <p:anim calcmode="lin" valueType="num">
                                      <p:cBhvr>
                                        <p:cTn id="48" dur="500" fill="hold"/>
                                        <p:tgtEl>
                                          <p:spTgt spid="200"/>
                                        </p:tgtEl>
                                        <p:attrNameLst>
                                          <p:attrName>ppt_h</p:attrName>
                                        </p:attrNameLst>
                                      </p:cBhvr>
                                      <p:tavLst>
                                        <p:tav tm="0">
                                          <p:val>
                                            <p:fltVal val="0"/>
                                          </p:val>
                                        </p:tav>
                                        <p:tav tm="100000">
                                          <p:val>
                                            <p:strVal val="#ppt_h"/>
                                          </p:val>
                                        </p:tav>
                                      </p:tavLst>
                                    </p:anim>
                                    <p:animEffect transition="in" filter="fade">
                                      <p:cBhvr>
                                        <p:cTn id="49" dur="500"/>
                                        <p:tgtEl>
                                          <p:spTgt spid="200"/>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189"/>
                                        </p:tgtEl>
                                        <p:attrNameLst>
                                          <p:attrName>style.visibility</p:attrName>
                                        </p:attrNameLst>
                                      </p:cBhvr>
                                      <p:to>
                                        <p:strVal val="visible"/>
                                      </p:to>
                                    </p:set>
                                    <p:animEffect transition="in" filter="fade">
                                      <p:cBhvr>
                                        <p:cTn id="53" dur="500"/>
                                        <p:tgtEl>
                                          <p:spTgt spid="189"/>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201"/>
                                        </p:tgtEl>
                                        <p:attrNameLst>
                                          <p:attrName>style.visibility</p:attrName>
                                        </p:attrNameLst>
                                      </p:cBhvr>
                                      <p:to>
                                        <p:strVal val="visible"/>
                                      </p:to>
                                    </p:set>
                                    <p:anim calcmode="lin" valueType="num">
                                      <p:cBhvr>
                                        <p:cTn id="57" dur="500" fill="hold"/>
                                        <p:tgtEl>
                                          <p:spTgt spid="201"/>
                                        </p:tgtEl>
                                        <p:attrNameLst>
                                          <p:attrName>ppt_w</p:attrName>
                                        </p:attrNameLst>
                                      </p:cBhvr>
                                      <p:tavLst>
                                        <p:tav tm="0">
                                          <p:val>
                                            <p:fltVal val="0"/>
                                          </p:val>
                                        </p:tav>
                                        <p:tav tm="100000">
                                          <p:val>
                                            <p:strVal val="#ppt_w"/>
                                          </p:val>
                                        </p:tav>
                                      </p:tavLst>
                                    </p:anim>
                                    <p:anim calcmode="lin" valueType="num">
                                      <p:cBhvr>
                                        <p:cTn id="58" dur="500" fill="hold"/>
                                        <p:tgtEl>
                                          <p:spTgt spid="201"/>
                                        </p:tgtEl>
                                        <p:attrNameLst>
                                          <p:attrName>ppt_h</p:attrName>
                                        </p:attrNameLst>
                                      </p:cBhvr>
                                      <p:tavLst>
                                        <p:tav tm="0">
                                          <p:val>
                                            <p:fltVal val="0"/>
                                          </p:val>
                                        </p:tav>
                                        <p:tav tm="100000">
                                          <p:val>
                                            <p:strVal val="#ppt_h"/>
                                          </p:val>
                                        </p:tav>
                                      </p:tavLst>
                                    </p:anim>
                                    <p:animEffect transition="in" filter="fade">
                                      <p:cBhvr>
                                        <p:cTn id="59" dur="500"/>
                                        <p:tgtEl>
                                          <p:spTgt spid="201"/>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193"/>
                                        </p:tgtEl>
                                        <p:attrNameLst>
                                          <p:attrName>style.visibility</p:attrName>
                                        </p:attrNameLst>
                                      </p:cBhvr>
                                      <p:to>
                                        <p:strVal val="visible"/>
                                      </p:to>
                                    </p:set>
                                    <p:animEffect transition="in" filter="fade">
                                      <p:cBhvr>
                                        <p:cTn id="63" dur="500"/>
                                        <p:tgtEl>
                                          <p:spTgt spid="193"/>
                                        </p:tgtEl>
                                      </p:cBhvr>
                                    </p:animEffect>
                                  </p:childTnLst>
                                </p:cTn>
                              </p:par>
                            </p:childTnLst>
                          </p:cTn>
                        </p:par>
                        <p:par>
                          <p:cTn id="64" fill="hold">
                            <p:stCondLst>
                              <p:cond delay="6000"/>
                            </p:stCondLst>
                            <p:childTnLst>
                              <p:par>
                                <p:cTn id="65" presetID="37" presetClass="entr" presetSubtype="0"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cBhvr>
                                        <p:cTn id="67" dur="1000"/>
                                        <p:tgtEl>
                                          <p:spTgt spid="2"/>
                                        </p:tgtEl>
                                      </p:cBhvr>
                                    </p:animEffect>
                                    <p:anim calcmode="lin" valueType="num">
                                      <p:cBhvr>
                                        <p:cTn id="68" dur="1000" fill="hold"/>
                                        <p:tgtEl>
                                          <p:spTgt spid="2"/>
                                        </p:tgtEl>
                                        <p:attrNameLst>
                                          <p:attrName>ppt_x</p:attrName>
                                        </p:attrNameLst>
                                      </p:cBhvr>
                                      <p:tavLst>
                                        <p:tav tm="0">
                                          <p:val>
                                            <p:strVal val="#ppt_x"/>
                                          </p:val>
                                        </p:tav>
                                        <p:tav tm="100000">
                                          <p:val>
                                            <p:strVal val="#ppt_x"/>
                                          </p:val>
                                        </p:tav>
                                      </p:tavLst>
                                    </p:anim>
                                    <p:anim calcmode="lin" valueType="num">
                                      <p:cBhvr>
                                        <p:cTn id="69" dur="900" decel="100000" fill="hold"/>
                                        <p:tgtEl>
                                          <p:spTgt spid="2"/>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71" presetID="37" presetClass="entr" presetSubtype="0" fill="hold" nodeType="with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anim calcmode="lin" valueType="num">
                                      <p:cBhvr>
                                        <p:cTn id="74" dur="1000" fill="hold"/>
                                        <p:tgtEl>
                                          <p:spTgt spid="4"/>
                                        </p:tgtEl>
                                        <p:attrNameLst>
                                          <p:attrName>ppt_x</p:attrName>
                                        </p:attrNameLst>
                                      </p:cBhvr>
                                      <p:tavLst>
                                        <p:tav tm="0">
                                          <p:val>
                                            <p:strVal val="#ppt_x"/>
                                          </p:val>
                                        </p:tav>
                                        <p:tav tm="100000">
                                          <p:val>
                                            <p:strVal val="#ppt_x"/>
                                          </p:val>
                                        </p:tav>
                                      </p:tavLst>
                                    </p:anim>
                                    <p:anim calcmode="lin" valueType="num">
                                      <p:cBhvr>
                                        <p:cTn id="75" dur="900" decel="100000" fill="hold"/>
                                        <p:tgtEl>
                                          <p:spTgt spid="4"/>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77" presetID="37" presetClass="entr" presetSubtype="0" fill="hold" nodeType="with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fade">
                                      <p:cBhvr>
                                        <p:cTn id="79" dur="1000"/>
                                        <p:tgtEl>
                                          <p:spTgt spid="6"/>
                                        </p:tgtEl>
                                      </p:cBhvr>
                                    </p:animEffect>
                                    <p:anim calcmode="lin" valueType="num">
                                      <p:cBhvr>
                                        <p:cTn id="80" dur="1000" fill="hold"/>
                                        <p:tgtEl>
                                          <p:spTgt spid="6"/>
                                        </p:tgtEl>
                                        <p:attrNameLst>
                                          <p:attrName>ppt_x</p:attrName>
                                        </p:attrNameLst>
                                      </p:cBhvr>
                                      <p:tavLst>
                                        <p:tav tm="0">
                                          <p:val>
                                            <p:strVal val="#ppt_x"/>
                                          </p:val>
                                        </p:tav>
                                        <p:tav tm="100000">
                                          <p:val>
                                            <p:strVal val="#ppt_x"/>
                                          </p:val>
                                        </p:tav>
                                      </p:tavLst>
                                    </p:anim>
                                    <p:anim calcmode="lin" valueType="num">
                                      <p:cBhvr>
                                        <p:cTn id="81" dur="900" decel="100000" fill="hold"/>
                                        <p:tgtEl>
                                          <p:spTgt spid="6"/>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83" presetID="37" presetClass="entr" presetSubtype="0" fill="hold" nodeType="with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fade">
                                      <p:cBhvr>
                                        <p:cTn id="85" dur="1000"/>
                                        <p:tgtEl>
                                          <p:spTgt spid="9"/>
                                        </p:tgtEl>
                                      </p:cBhvr>
                                    </p:animEffect>
                                    <p:anim calcmode="lin" valueType="num">
                                      <p:cBhvr>
                                        <p:cTn id="86" dur="1000" fill="hold"/>
                                        <p:tgtEl>
                                          <p:spTgt spid="9"/>
                                        </p:tgtEl>
                                        <p:attrNameLst>
                                          <p:attrName>ppt_x</p:attrName>
                                        </p:attrNameLst>
                                      </p:cBhvr>
                                      <p:tavLst>
                                        <p:tav tm="0">
                                          <p:val>
                                            <p:strVal val="#ppt_x"/>
                                          </p:val>
                                        </p:tav>
                                        <p:tav tm="100000">
                                          <p:val>
                                            <p:strVal val="#ppt_x"/>
                                          </p:val>
                                        </p:tav>
                                      </p:tavLst>
                                    </p:anim>
                                    <p:anim calcmode="lin" valueType="num">
                                      <p:cBhvr>
                                        <p:cTn id="87" dur="900" decel="100000" fill="hold"/>
                                        <p:tgtEl>
                                          <p:spTgt spid="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89" presetID="37" presetClass="entr" presetSubtype="0" fill="hold" nodeType="withEffect">
                                  <p:stCondLst>
                                    <p:cond delay="250"/>
                                  </p:stCondLst>
                                  <p:childTnLst>
                                    <p:set>
                                      <p:cBhvr>
                                        <p:cTn id="90" dur="1" fill="hold">
                                          <p:stCondLst>
                                            <p:cond delay="0"/>
                                          </p:stCondLst>
                                        </p:cTn>
                                        <p:tgtEl>
                                          <p:spTgt spid="10"/>
                                        </p:tgtEl>
                                        <p:attrNameLst>
                                          <p:attrName>style.visibility</p:attrName>
                                        </p:attrNameLst>
                                      </p:cBhvr>
                                      <p:to>
                                        <p:strVal val="visible"/>
                                      </p:to>
                                    </p:set>
                                    <p:animEffect transition="in" filter="fade">
                                      <p:cBhvr>
                                        <p:cTn id="91" dur="1000"/>
                                        <p:tgtEl>
                                          <p:spTgt spid="10"/>
                                        </p:tgtEl>
                                      </p:cBhvr>
                                    </p:animEffect>
                                    <p:anim calcmode="lin" valueType="num">
                                      <p:cBhvr>
                                        <p:cTn id="92" dur="1000" fill="hold"/>
                                        <p:tgtEl>
                                          <p:spTgt spid="10"/>
                                        </p:tgtEl>
                                        <p:attrNameLst>
                                          <p:attrName>ppt_x</p:attrName>
                                        </p:attrNameLst>
                                      </p:cBhvr>
                                      <p:tavLst>
                                        <p:tav tm="0">
                                          <p:val>
                                            <p:strVal val="#ppt_x"/>
                                          </p:val>
                                        </p:tav>
                                        <p:tav tm="100000">
                                          <p:val>
                                            <p:strVal val="#ppt_x"/>
                                          </p:val>
                                        </p:tav>
                                      </p:tavLst>
                                    </p:anim>
                                    <p:anim calcmode="lin" valueType="num">
                                      <p:cBhvr>
                                        <p:cTn id="93" dur="900" decel="100000" fill="hold"/>
                                        <p:tgtEl>
                                          <p:spTgt spid="1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250"/>
                                  </p:stCondLst>
                                  <p:childTnLst>
                                    <p:set>
                                      <p:cBhvr>
                                        <p:cTn id="96" dur="1" fill="hold">
                                          <p:stCondLst>
                                            <p:cond delay="0"/>
                                          </p:stCondLst>
                                        </p:cTn>
                                        <p:tgtEl>
                                          <p:spTgt spid="13"/>
                                        </p:tgtEl>
                                        <p:attrNameLst>
                                          <p:attrName>style.visibility</p:attrName>
                                        </p:attrNameLst>
                                      </p:cBhvr>
                                      <p:to>
                                        <p:strVal val="visible"/>
                                      </p:to>
                                    </p:set>
                                    <p:animEffect transition="in" filter="fade">
                                      <p:cBhvr>
                                        <p:cTn id="97" dur="1000"/>
                                        <p:tgtEl>
                                          <p:spTgt spid="13"/>
                                        </p:tgtEl>
                                      </p:cBhvr>
                                    </p:animEffect>
                                    <p:anim calcmode="lin" valueType="num">
                                      <p:cBhvr>
                                        <p:cTn id="98" dur="1000" fill="hold"/>
                                        <p:tgtEl>
                                          <p:spTgt spid="13"/>
                                        </p:tgtEl>
                                        <p:attrNameLst>
                                          <p:attrName>ppt_x</p:attrName>
                                        </p:attrNameLst>
                                      </p:cBhvr>
                                      <p:tavLst>
                                        <p:tav tm="0">
                                          <p:val>
                                            <p:strVal val="#ppt_x"/>
                                          </p:val>
                                        </p:tav>
                                        <p:tav tm="100000">
                                          <p:val>
                                            <p:strVal val="#ppt_x"/>
                                          </p:val>
                                        </p:tav>
                                      </p:tavLst>
                                    </p:anim>
                                    <p:anim calcmode="lin" valueType="num">
                                      <p:cBhvr>
                                        <p:cTn id="99" dur="900" decel="100000" fill="hold"/>
                                        <p:tgtEl>
                                          <p:spTgt spid="13"/>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101" presetID="37" presetClass="entr" presetSubtype="0" fill="hold" nodeType="withEffect">
                                  <p:stCondLst>
                                    <p:cond delay="250"/>
                                  </p:stCondLst>
                                  <p:childTnLst>
                                    <p:set>
                                      <p:cBhvr>
                                        <p:cTn id="102" dur="1" fill="hold">
                                          <p:stCondLst>
                                            <p:cond delay="0"/>
                                          </p:stCondLst>
                                        </p:cTn>
                                        <p:tgtEl>
                                          <p:spTgt spid="51"/>
                                        </p:tgtEl>
                                        <p:attrNameLst>
                                          <p:attrName>style.visibility</p:attrName>
                                        </p:attrNameLst>
                                      </p:cBhvr>
                                      <p:to>
                                        <p:strVal val="visible"/>
                                      </p:to>
                                    </p:set>
                                    <p:animEffect transition="in" filter="fade">
                                      <p:cBhvr>
                                        <p:cTn id="103" dur="1000"/>
                                        <p:tgtEl>
                                          <p:spTgt spid="51"/>
                                        </p:tgtEl>
                                      </p:cBhvr>
                                    </p:animEffect>
                                    <p:anim calcmode="lin" valueType="num">
                                      <p:cBhvr>
                                        <p:cTn id="104" dur="1000" fill="hold"/>
                                        <p:tgtEl>
                                          <p:spTgt spid="51"/>
                                        </p:tgtEl>
                                        <p:attrNameLst>
                                          <p:attrName>ppt_x</p:attrName>
                                        </p:attrNameLst>
                                      </p:cBhvr>
                                      <p:tavLst>
                                        <p:tav tm="0">
                                          <p:val>
                                            <p:strVal val="#ppt_x"/>
                                          </p:val>
                                        </p:tav>
                                        <p:tav tm="100000">
                                          <p:val>
                                            <p:strVal val="#ppt_x"/>
                                          </p:val>
                                        </p:tav>
                                      </p:tavLst>
                                    </p:anim>
                                    <p:anim calcmode="lin" valueType="num">
                                      <p:cBhvr>
                                        <p:cTn id="105" dur="900" decel="100000" fill="hold"/>
                                        <p:tgtEl>
                                          <p:spTgt spid="51"/>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107" presetID="37" presetClass="entr" presetSubtype="0" fill="hold" nodeType="withEffect">
                                  <p:stCondLst>
                                    <p:cond delay="0"/>
                                  </p:stCondLst>
                                  <p:childTnLst>
                                    <p:set>
                                      <p:cBhvr>
                                        <p:cTn id="108" dur="1" fill="hold">
                                          <p:stCondLst>
                                            <p:cond delay="0"/>
                                          </p:stCondLst>
                                        </p:cTn>
                                        <p:tgtEl>
                                          <p:spTgt spid="66"/>
                                        </p:tgtEl>
                                        <p:attrNameLst>
                                          <p:attrName>style.visibility</p:attrName>
                                        </p:attrNameLst>
                                      </p:cBhvr>
                                      <p:to>
                                        <p:strVal val="visible"/>
                                      </p:to>
                                    </p:set>
                                    <p:animEffect transition="in" filter="fade">
                                      <p:cBhvr>
                                        <p:cTn id="109" dur="1000"/>
                                        <p:tgtEl>
                                          <p:spTgt spid="66"/>
                                        </p:tgtEl>
                                      </p:cBhvr>
                                    </p:animEffect>
                                    <p:anim calcmode="lin" valueType="num">
                                      <p:cBhvr>
                                        <p:cTn id="110" dur="1000" fill="hold"/>
                                        <p:tgtEl>
                                          <p:spTgt spid="66"/>
                                        </p:tgtEl>
                                        <p:attrNameLst>
                                          <p:attrName>ppt_x</p:attrName>
                                        </p:attrNameLst>
                                      </p:cBhvr>
                                      <p:tavLst>
                                        <p:tav tm="0">
                                          <p:val>
                                            <p:strVal val="#ppt_x"/>
                                          </p:val>
                                        </p:tav>
                                        <p:tav tm="100000">
                                          <p:val>
                                            <p:strVal val="#ppt_x"/>
                                          </p:val>
                                        </p:tav>
                                      </p:tavLst>
                                    </p:anim>
                                    <p:anim calcmode="lin" valueType="num">
                                      <p:cBhvr>
                                        <p:cTn id="111" dur="900" decel="100000" fill="hold"/>
                                        <p:tgtEl>
                                          <p:spTgt spid="66"/>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par>
                                <p:cTn id="113" presetID="2" presetClass="entr" presetSubtype="1" fill="hold" nodeType="withEffect">
                                  <p:stCondLst>
                                    <p:cond delay="250"/>
                                  </p:stCondLst>
                                  <p:childTnLst>
                                    <p:set>
                                      <p:cBhvr>
                                        <p:cTn id="114" dur="1" fill="hold">
                                          <p:stCondLst>
                                            <p:cond delay="0"/>
                                          </p:stCondLst>
                                        </p:cTn>
                                        <p:tgtEl>
                                          <p:spTgt spid="98"/>
                                        </p:tgtEl>
                                        <p:attrNameLst>
                                          <p:attrName>style.visibility</p:attrName>
                                        </p:attrNameLst>
                                      </p:cBhvr>
                                      <p:to>
                                        <p:strVal val="visible"/>
                                      </p:to>
                                    </p:set>
                                    <p:anim calcmode="lin" valueType="num">
                                      <p:cBhvr additive="base">
                                        <p:cTn id="115" dur="500" fill="hold"/>
                                        <p:tgtEl>
                                          <p:spTgt spid="98"/>
                                        </p:tgtEl>
                                        <p:attrNameLst>
                                          <p:attrName>ppt_x</p:attrName>
                                        </p:attrNameLst>
                                      </p:cBhvr>
                                      <p:tavLst>
                                        <p:tav tm="0">
                                          <p:val>
                                            <p:strVal val="#ppt_x"/>
                                          </p:val>
                                        </p:tav>
                                        <p:tav tm="100000">
                                          <p:val>
                                            <p:strVal val="#ppt_x"/>
                                          </p:val>
                                        </p:tav>
                                      </p:tavLst>
                                    </p:anim>
                                    <p:anim calcmode="lin" valueType="num">
                                      <p:cBhvr additive="base">
                                        <p:cTn id="116" dur="500" fill="hold"/>
                                        <p:tgtEl>
                                          <p:spTgt spid="98"/>
                                        </p:tgtEl>
                                        <p:attrNameLst>
                                          <p:attrName>ppt_y</p:attrName>
                                        </p:attrNameLst>
                                      </p:cBhvr>
                                      <p:tavLst>
                                        <p:tav tm="0">
                                          <p:val>
                                            <p:strVal val="0-#ppt_h/2"/>
                                          </p:val>
                                        </p:tav>
                                        <p:tav tm="100000">
                                          <p:val>
                                            <p:strVal val="#ppt_y"/>
                                          </p:val>
                                        </p:tav>
                                      </p:tavLst>
                                    </p:anim>
                                  </p:childTnLst>
                                </p:cTn>
                              </p:par>
                              <p:par>
                                <p:cTn id="117" presetID="2" presetClass="entr" presetSubtype="1" fill="hold" nodeType="withEffect">
                                  <p:stCondLst>
                                    <p:cond delay="250"/>
                                  </p:stCondLst>
                                  <p:childTnLst>
                                    <p:set>
                                      <p:cBhvr>
                                        <p:cTn id="118" dur="1" fill="hold">
                                          <p:stCondLst>
                                            <p:cond delay="0"/>
                                          </p:stCondLst>
                                        </p:cTn>
                                        <p:tgtEl>
                                          <p:spTgt spid="100"/>
                                        </p:tgtEl>
                                        <p:attrNameLst>
                                          <p:attrName>style.visibility</p:attrName>
                                        </p:attrNameLst>
                                      </p:cBhvr>
                                      <p:to>
                                        <p:strVal val="visible"/>
                                      </p:to>
                                    </p:set>
                                    <p:anim calcmode="lin" valueType="num">
                                      <p:cBhvr additive="base">
                                        <p:cTn id="119" dur="500" fill="hold"/>
                                        <p:tgtEl>
                                          <p:spTgt spid="100"/>
                                        </p:tgtEl>
                                        <p:attrNameLst>
                                          <p:attrName>ppt_x</p:attrName>
                                        </p:attrNameLst>
                                      </p:cBhvr>
                                      <p:tavLst>
                                        <p:tav tm="0">
                                          <p:val>
                                            <p:strVal val="#ppt_x"/>
                                          </p:val>
                                        </p:tav>
                                        <p:tav tm="100000">
                                          <p:val>
                                            <p:strVal val="#ppt_x"/>
                                          </p:val>
                                        </p:tav>
                                      </p:tavLst>
                                    </p:anim>
                                    <p:anim calcmode="lin" valueType="num">
                                      <p:cBhvr additive="base">
                                        <p:cTn id="120" dur="500" fill="hold"/>
                                        <p:tgtEl>
                                          <p:spTgt spid="100"/>
                                        </p:tgtEl>
                                        <p:attrNameLst>
                                          <p:attrName>ppt_y</p:attrName>
                                        </p:attrNameLst>
                                      </p:cBhvr>
                                      <p:tavLst>
                                        <p:tav tm="0">
                                          <p:val>
                                            <p:strVal val="0-#ppt_h/2"/>
                                          </p:val>
                                        </p:tav>
                                        <p:tav tm="100000">
                                          <p:val>
                                            <p:strVal val="#ppt_y"/>
                                          </p:val>
                                        </p:tav>
                                      </p:tavLst>
                                    </p:anim>
                                  </p:childTnLst>
                                </p:cTn>
                              </p:par>
                              <p:par>
                                <p:cTn id="121" presetID="2" presetClass="entr" presetSubtype="1" fill="hold" nodeType="withEffect">
                                  <p:stCondLst>
                                    <p:cond delay="250"/>
                                  </p:stCondLst>
                                  <p:childTnLst>
                                    <p:set>
                                      <p:cBhvr>
                                        <p:cTn id="122" dur="1" fill="hold">
                                          <p:stCondLst>
                                            <p:cond delay="0"/>
                                          </p:stCondLst>
                                        </p:cTn>
                                        <p:tgtEl>
                                          <p:spTgt spid="110"/>
                                        </p:tgtEl>
                                        <p:attrNameLst>
                                          <p:attrName>style.visibility</p:attrName>
                                        </p:attrNameLst>
                                      </p:cBhvr>
                                      <p:to>
                                        <p:strVal val="visible"/>
                                      </p:to>
                                    </p:set>
                                    <p:anim calcmode="lin" valueType="num">
                                      <p:cBhvr additive="base">
                                        <p:cTn id="123" dur="500" fill="hold"/>
                                        <p:tgtEl>
                                          <p:spTgt spid="110"/>
                                        </p:tgtEl>
                                        <p:attrNameLst>
                                          <p:attrName>ppt_x</p:attrName>
                                        </p:attrNameLst>
                                      </p:cBhvr>
                                      <p:tavLst>
                                        <p:tav tm="0">
                                          <p:val>
                                            <p:strVal val="#ppt_x"/>
                                          </p:val>
                                        </p:tav>
                                        <p:tav tm="100000">
                                          <p:val>
                                            <p:strVal val="#ppt_x"/>
                                          </p:val>
                                        </p:tav>
                                      </p:tavLst>
                                    </p:anim>
                                    <p:anim calcmode="lin" valueType="num">
                                      <p:cBhvr additive="base">
                                        <p:cTn id="124" dur="500" fill="hold"/>
                                        <p:tgtEl>
                                          <p:spTgt spid="110"/>
                                        </p:tgtEl>
                                        <p:attrNameLst>
                                          <p:attrName>ppt_y</p:attrName>
                                        </p:attrNameLst>
                                      </p:cBhvr>
                                      <p:tavLst>
                                        <p:tav tm="0">
                                          <p:val>
                                            <p:strVal val="0-#ppt_h/2"/>
                                          </p:val>
                                        </p:tav>
                                        <p:tav tm="100000">
                                          <p:val>
                                            <p:strVal val="#ppt_y"/>
                                          </p:val>
                                        </p:tav>
                                      </p:tavLst>
                                    </p:anim>
                                  </p:childTnLst>
                                </p:cTn>
                              </p:par>
                              <p:par>
                                <p:cTn id="125" presetID="2" presetClass="entr" presetSubtype="1" fill="hold" nodeType="withEffect">
                                  <p:stCondLst>
                                    <p:cond delay="250"/>
                                  </p:stCondLst>
                                  <p:childTnLst>
                                    <p:set>
                                      <p:cBhvr>
                                        <p:cTn id="126" dur="1" fill="hold">
                                          <p:stCondLst>
                                            <p:cond delay="0"/>
                                          </p:stCondLst>
                                        </p:cTn>
                                        <p:tgtEl>
                                          <p:spTgt spid="119"/>
                                        </p:tgtEl>
                                        <p:attrNameLst>
                                          <p:attrName>style.visibility</p:attrName>
                                        </p:attrNameLst>
                                      </p:cBhvr>
                                      <p:to>
                                        <p:strVal val="visible"/>
                                      </p:to>
                                    </p:set>
                                    <p:anim calcmode="lin" valueType="num">
                                      <p:cBhvr additive="base">
                                        <p:cTn id="127" dur="500" fill="hold"/>
                                        <p:tgtEl>
                                          <p:spTgt spid="119"/>
                                        </p:tgtEl>
                                        <p:attrNameLst>
                                          <p:attrName>ppt_x</p:attrName>
                                        </p:attrNameLst>
                                      </p:cBhvr>
                                      <p:tavLst>
                                        <p:tav tm="0">
                                          <p:val>
                                            <p:strVal val="#ppt_x"/>
                                          </p:val>
                                        </p:tav>
                                        <p:tav tm="100000">
                                          <p:val>
                                            <p:strVal val="#ppt_x"/>
                                          </p:val>
                                        </p:tav>
                                      </p:tavLst>
                                    </p:anim>
                                    <p:anim calcmode="lin" valueType="num">
                                      <p:cBhvr additive="base">
                                        <p:cTn id="128" dur="500" fill="hold"/>
                                        <p:tgtEl>
                                          <p:spTgt spid="119"/>
                                        </p:tgtEl>
                                        <p:attrNameLst>
                                          <p:attrName>ppt_y</p:attrName>
                                        </p:attrNameLst>
                                      </p:cBhvr>
                                      <p:tavLst>
                                        <p:tav tm="0">
                                          <p:val>
                                            <p:strVal val="0-#ppt_h/2"/>
                                          </p:val>
                                        </p:tav>
                                        <p:tav tm="100000">
                                          <p:val>
                                            <p:strVal val="#ppt_y"/>
                                          </p:val>
                                        </p:tav>
                                      </p:tavLst>
                                    </p:anim>
                                  </p:childTnLst>
                                </p:cTn>
                              </p:par>
                            </p:childTnLst>
                          </p:cTn>
                        </p:par>
                        <p:par>
                          <p:cTn id="129" fill="hold">
                            <p:stCondLst>
                              <p:cond delay="7250"/>
                            </p:stCondLst>
                            <p:childTnLst>
                              <p:par>
                                <p:cTn id="130" presetID="10" presetClass="entr" presetSubtype="0" fill="hold" grpId="0" nodeType="afterEffect">
                                  <p:stCondLst>
                                    <p:cond delay="0"/>
                                  </p:stCondLst>
                                  <p:childTnLst>
                                    <p:set>
                                      <p:cBhvr>
                                        <p:cTn id="131" dur="1" fill="hold">
                                          <p:stCondLst>
                                            <p:cond delay="0"/>
                                          </p:stCondLst>
                                        </p:cTn>
                                        <p:tgtEl>
                                          <p:spTgt spid="195"/>
                                        </p:tgtEl>
                                        <p:attrNameLst>
                                          <p:attrName>style.visibility</p:attrName>
                                        </p:attrNameLst>
                                      </p:cBhvr>
                                      <p:to>
                                        <p:strVal val="visible"/>
                                      </p:to>
                                    </p:set>
                                    <p:animEffect transition="in" filter="fade">
                                      <p:cBhvr>
                                        <p:cTn id="132"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p:bldP spid="189" grpId="0"/>
      <p:bldP spid="193" grpId="0"/>
      <p:bldP spid="19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4525963"/>
          </a:xfrm>
        </p:spPr>
        <p:txBody>
          <a:bodyPr>
            <a:normAutofit fontScale="92500" lnSpcReduction="20000"/>
          </a:bodyPr>
          <a:lstStyle/>
          <a:p>
            <a:pPr marL="0" indent="0">
              <a:buNone/>
            </a:pPr>
            <a:r>
              <a:rPr lang="tr-TR" b="1" dirty="0" smtClean="0"/>
              <a:t>İzlediğiniz için teşekkürler </a:t>
            </a:r>
            <a:r>
              <a:rPr lang="tr-TR" b="1" dirty="0" smtClean="0">
                <a:sym typeface="Wingdings" panose="05000000000000000000" pitchFamily="2" charset="2"/>
              </a:rPr>
              <a:t></a:t>
            </a:r>
            <a:endParaRPr lang="tr-TR" b="1" dirty="0"/>
          </a:p>
          <a:p>
            <a:pPr marL="0" indent="0">
              <a:buNone/>
            </a:pPr>
            <a:r>
              <a:rPr lang="tr-TR" dirty="0"/>
              <a:t> </a:t>
            </a:r>
          </a:p>
          <a:p>
            <a:pPr marL="0" indent="0" algn="r">
              <a:buNone/>
            </a:pPr>
            <a:endParaRPr lang="tr-TR" dirty="0"/>
          </a:p>
          <a:p>
            <a:pPr marL="0" indent="0" algn="r">
              <a:buNone/>
            </a:pPr>
            <a:endParaRPr lang="tr-TR" dirty="0"/>
          </a:p>
          <a:p>
            <a:pPr marL="0" indent="0" algn="r">
              <a:buNone/>
            </a:pPr>
            <a:r>
              <a:rPr lang="tr-TR" dirty="0"/>
              <a:t>Murat Fidan </a:t>
            </a:r>
          </a:p>
          <a:p>
            <a:pPr marL="0" indent="0" algn="r">
              <a:buNone/>
            </a:pPr>
            <a:r>
              <a:rPr lang="tr-TR" dirty="0"/>
              <a:t>Psikolojik Danışman ve </a:t>
            </a:r>
            <a:endParaRPr lang="tr-TR" dirty="0" smtClean="0"/>
          </a:p>
          <a:p>
            <a:pPr marL="0" indent="0" algn="r">
              <a:buNone/>
            </a:pPr>
            <a:r>
              <a:rPr lang="tr-TR" dirty="0" smtClean="0"/>
              <a:t>Rehber </a:t>
            </a:r>
            <a:r>
              <a:rPr lang="tr-TR" dirty="0"/>
              <a:t>Öğretmen</a:t>
            </a:r>
          </a:p>
          <a:p>
            <a:pPr marL="0" indent="0" algn="r">
              <a:buNone/>
            </a:pPr>
            <a:r>
              <a:rPr lang="tr-TR" dirty="0"/>
              <a:t> </a:t>
            </a:r>
          </a:p>
          <a:p>
            <a:pPr marL="0" indent="0" algn="r">
              <a:buNone/>
            </a:pPr>
            <a:r>
              <a:rPr lang="tr-TR" dirty="0"/>
              <a:t>Güce Çok Programlı Anadolu Lisesi</a:t>
            </a:r>
          </a:p>
          <a:p>
            <a:endParaRPr lang="tr-TR" dirty="0"/>
          </a:p>
        </p:txBody>
      </p:sp>
      <p:pic>
        <p:nvPicPr>
          <p:cNvPr id="5122" name="Picture 2" descr="C:\Users\admin\Desktop\school-man-teacher-cartoon_24640-551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49084"/>
            <a:ext cx="352839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200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052736"/>
            <a:ext cx="3394719" cy="1143000"/>
          </a:xfrm>
        </p:spPr>
        <p:txBody>
          <a:bodyPr>
            <a:normAutofit fontScale="90000"/>
          </a:bodyPr>
          <a:lstStyle/>
          <a:p>
            <a:r>
              <a:rPr lang="tr-TR" b="1" dirty="0"/>
              <a:t>Hangi </a:t>
            </a:r>
            <a:r>
              <a:rPr lang="tr-TR" b="1" dirty="0" smtClean="0"/>
              <a:t>Puan </a:t>
            </a:r>
            <a:r>
              <a:rPr lang="tr-TR" b="1" dirty="0"/>
              <a:t>T</a:t>
            </a:r>
            <a:r>
              <a:rPr lang="tr-TR" b="1" dirty="0" smtClean="0"/>
              <a:t>ürü </a:t>
            </a:r>
            <a:r>
              <a:rPr lang="tr-TR" b="1" dirty="0"/>
              <a:t>i</a:t>
            </a:r>
            <a:r>
              <a:rPr lang="tr-TR" b="1" dirty="0" smtClean="0"/>
              <a:t>le </a:t>
            </a:r>
            <a:r>
              <a:rPr lang="tr-TR" b="1" dirty="0"/>
              <a:t>T</a:t>
            </a:r>
            <a:r>
              <a:rPr lang="tr-TR" b="1" dirty="0" smtClean="0"/>
              <a:t>ercih </a:t>
            </a:r>
            <a:r>
              <a:rPr lang="tr-TR" b="1" dirty="0"/>
              <a:t>Y</a:t>
            </a:r>
            <a:r>
              <a:rPr lang="tr-TR" b="1" dirty="0" smtClean="0"/>
              <a:t>apabilirim</a:t>
            </a:r>
            <a:r>
              <a:rPr lang="tr-TR" b="1" dirty="0"/>
              <a:t>?</a:t>
            </a:r>
          </a:p>
        </p:txBody>
      </p:sp>
      <p:sp>
        <p:nvSpPr>
          <p:cNvPr id="4" name="Yuvarlatılmış Dikdörtgen 3"/>
          <p:cNvSpPr/>
          <p:nvPr/>
        </p:nvSpPr>
        <p:spPr>
          <a:xfrm>
            <a:off x="1115616" y="2996952"/>
            <a:ext cx="2629869" cy="13419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3600" b="1" dirty="0" smtClean="0">
                <a:solidFill>
                  <a:srgbClr val="002060"/>
                </a:solidFill>
              </a:rPr>
              <a:t>TYT</a:t>
            </a:r>
            <a:endParaRPr lang="tr-TR" sz="3600" b="1" dirty="0">
              <a:solidFill>
                <a:srgbClr val="002060"/>
              </a:solidFill>
            </a:endParaRPr>
          </a:p>
        </p:txBody>
      </p:sp>
      <p:sp>
        <p:nvSpPr>
          <p:cNvPr id="5" name="Yuvarlatılmış Dikdörtgen 4"/>
          <p:cNvSpPr/>
          <p:nvPr/>
        </p:nvSpPr>
        <p:spPr>
          <a:xfrm>
            <a:off x="5256076" y="2996952"/>
            <a:ext cx="2520280" cy="144016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3200" b="1" dirty="0" smtClean="0">
                <a:solidFill>
                  <a:srgbClr val="002060"/>
                </a:solidFill>
              </a:rPr>
              <a:t>2 YILLIK</a:t>
            </a:r>
            <a:endParaRPr lang="tr-TR" sz="3200" b="1" dirty="0">
              <a:solidFill>
                <a:srgbClr val="002060"/>
              </a:solidFill>
            </a:endParaRPr>
          </a:p>
        </p:txBody>
      </p:sp>
      <p:sp>
        <p:nvSpPr>
          <p:cNvPr id="6" name="Metin kutusu 5"/>
          <p:cNvSpPr txBox="1"/>
          <p:nvPr/>
        </p:nvSpPr>
        <p:spPr>
          <a:xfrm>
            <a:off x="5364088" y="908720"/>
            <a:ext cx="2304256" cy="1323439"/>
          </a:xfrm>
          <a:prstGeom prst="rect">
            <a:avLst/>
          </a:prstGeom>
          <a:noFill/>
        </p:spPr>
        <p:txBody>
          <a:bodyPr wrap="square" rtlCol="0">
            <a:spAutoFit/>
          </a:bodyPr>
          <a:lstStyle/>
          <a:p>
            <a:pPr algn="ctr"/>
            <a:r>
              <a:rPr lang="tr-TR" sz="4000" b="1" dirty="0" smtClean="0"/>
              <a:t>Bölüm Kaç Yıllık?</a:t>
            </a:r>
            <a:endParaRPr lang="tr-TR" sz="4000" b="1" dirty="0"/>
          </a:p>
        </p:txBody>
      </p:sp>
      <p:pic>
        <p:nvPicPr>
          <p:cNvPr id="3" name="Picture 2" descr="C:\Users\admin\Desktop\5b3c61e861361f18701350e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4941168"/>
            <a:ext cx="3054176" cy="1527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985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Mesleğin </a:t>
            </a:r>
            <a:r>
              <a:rPr lang="tr-TR" b="1" dirty="0" smtClean="0"/>
              <a:t>Amacı </a:t>
            </a:r>
            <a:r>
              <a:rPr lang="tr-TR" b="1" dirty="0"/>
              <a:t>N</a:t>
            </a:r>
            <a:r>
              <a:rPr lang="tr-TR" b="1" dirty="0" smtClean="0"/>
              <a:t>edir</a:t>
            </a:r>
            <a:r>
              <a:rPr lang="tr-TR" b="1" dirty="0"/>
              <a:t>?</a:t>
            </a:r>
          </a:p>
        </p:txBody>
      </p:sp>
      <p:sp>
        <p:nvSpPr>
          <p:cNvPr id="3" name="İçerik Yer Tutucusu 2"/>
          <p:cNvSpPr>
            <a:spLocks noGrp="1"/>
          </p:cNvSpPr>
          <p:nvPr>
            <p:ph idx="1"/>
          </p:nvPr>
        </p:nvSpPr>
        <p:spPr>
          <a:xfrm>
            <a:off x="467544" y="1844824"/>
            <a:ext cx="8229600" cy="3701008"/>
          </a:xfrm>
        </p:spPr>
        <p:txBody>
          <a:bodyPr>
            <a:normAutofit fontScale="70000" lnSpcReduction="20000"/>
          </a:bodyPr>
          <a:lstStyle/>
          <a:p>
            <a:pPr algn="just"/>
            <a:r>
              <a:rPr lang="tr-TR" dirty="0">
                <a:solidFill>
                  <a:schemeClr val="tx2">
                    <a:lumMod val="10000"/>
                  </a:schemeClr>
                </a:solidFill>
              </a:rPr>
              <a:t>Afet ve acil durum yönetiminin odaklandığı konu, meydana gelen olayları önlemek veya ortadan kaldırmak değil, etkilerini azaltmak için çalışmalar yapmaktır. Planlama ve uygulamada yapılan hatalar, kitlesel ölüm ve yaralanmalara sebep olabilir. Afet ve acil durum yönetimi kapsamındaki olaylar </a:t>
            </a:r>
            <a:r>
              <a:rPr lang="tr-TR" dirty="0">
                <a:solidFill>
                  <a:schemeClr val="tx2">
                    <a:lumMod val="10000"/>
                  </a:schemeClr>
                </a:solidFill>
                <a:hlinkClick r:id="rId2" tooltip="Terör"/>
              </a:rPr>
              <a:t>terör</a:t>
            </a:r>
            <a:r>
              <a:rPr lang="tr-TR" dirty="0">
                <a:solidFill>
                  <a:schemeClr val="tx2">
                    <a:lumMod val="10000"/>
                  </a:schemeClr>
                </a:solidFill>
              </a:rPr>
              <a:t>, </a:t>
            </a:r>
            <a:r>
              <a:rPr lang="tr-TR" dirty="0">
                <a:solidFill>
                  <a:schemeClr val="tx2">
                    <a:lumMod val="10000"/>
                  </a:schemeClr>
                </a:solidFill>
                <a:hlinkClick r:id="rId3" tooltip="Yangın"/>
              </a:rPr>
              <a:t>yangın</a:t>
            </a:r>
            <a:r>
              <a:rPr lang="tr-TR" dirty="0">
                <a:solidFill>
                  <a:schemeClr val="tx2">
                    <a:lumMod val="10000"/>
                  </a:schemeClr>
                </a:solidFill>
              </a:rPr>
              <a:t>, </a:t>
            </a:r>
            <a:r>
              <a:rPr lang="tr-TR" dirty="0" smtClean="0">
                <a:solidFill>
                  <a:schemeClr val="tx2">
                    <a:lumMod val="10000"/>
                  </a:schemeClr>
                </a:solidFill>
                <a:hlinkClick r:id="rId4" tooltip="Tehlikeli madde"/>
              </a:rPr>
              <a:t>tehlikeli madde</a:t>
            </a:r>
            <a:r>
              <a:rPr lang="tr-TR" dirty="0">
                <a:solidFill>
                  <a:schemeClr val="tx2">
                    <a:lumMod val="10000"/>
                  </a:schemeClr>
                </a:solidFill>
              </a:rPr>
              <a:t> olayları, </a:t>
            </a:r>
            <a:r>
              <a:rPr lang="tr-TR" dirty="0">
                <a:solidFill>
                  <a:schemeClr val="tx2">
                    <a:lumMod val="10000"/>
                  </a:schemeClr>
                </a:solidFill>
                <a:hlinkClick r:id="rId5" tooltip="Deprem"/>
              </a:rPr>
              <a:t>deprem</a:t>
            </a:r>
            <a:r>
              <a:rPr lang="tr-TR" dirty="0">
                <a:solidFill>
                  <a:schemeClr val="tx2">
                    <a:lumMod val="10000"/>
                  </a:schemeClr>
                </a:solidFill>
              </a:rPr>
              <a:t>, </a:t>
            </a:r>
            <a:r>
              <a:rPr lang="tr-TR" dirty="0">
                <a:solidFill>
                  <a:schemeClr val="tx2">
                    <a:lumMod val="10000"/>
                  </a:schemeClr>
                </a:solidFill>
                <a:hlinkClick r:id="rId6" tooltip="Sel"/>
              </a:rPr>
              <a:t>sel</a:t>
            </a:r>
            <a:r>
              <a:rPr lang="tr-TR" dirty="0">
                <a:solidFill>
                  <a:schemeClr val="tx2">
                    <a:lumMod val="10000"/>
                  </a:schemeClr>
                </a:solidFill>
              </a:rPr>
              <a:t>, </a:t>
            </a:r>
            <a:r>
              <a:rPr lang="tr-TR" dirty="0" err="1">
                <a:solidFill>
                  <a:schemeClr val="tx2">
                    <a:lumMod val="10000"/>
                  </a:schemeClr>
                </a:solidFill>
                <a:hlinkClick r:id="rId7" tooltip="Tsunami"/>
              </a:rPr>
              <a:t>tsunami</a:t>
            </a:r>
            <a:r>
              <a:rPr lang="tr-TR" dirty="0">
                <a:solidFill>
                  <a:schemeClr val="tx2">
                    <a:lumMod val="10000"/>
                  </a:schemeClr>
                </a:solidFill>
              </a:rPr>
              <a:t>, </a:t>
            </a:r>
            <a:r>
              <a:rPr lang="tr-TR" dirty="0">
                <a:solidFill>
                  <a:schemeClr val="tx2">
                    <a:lumMod val="10000"/>
                  </a:schemeClr>
                </a:solidFill>
                <a:hlinkClick r:id="rId8" tooltip="Fırtına"/>
              </a:rPr>
              <a:t>fırtına</a:t>
            </a:r>
            <a:r>
              <a:rPr lang="tr-TR" dirty="0">
                <a:solidFill>
                  <a:schemeClr val="tx2">
                    <a:lumMod val="10000"/>
                  </a:schemeClr>
                </a:solidFill>
              </a:rPr>
              <a:t>, </a:t>
            </a:r>
            <a:r>
              <a:rPr lang="tr-TR" dirty="0">
                <a:solidFill>
                  <a:schemeClr val="tx2">
                    <a:lumMod val="10000"/>
                  </a:schemeClr>
                </a:solidFill>
                <a:hlinkClick r:id="rId9" tooltip="Kasırga"/>
              </a:rPr>
              <a:t>kasırga</a:t>
            </a:r>
            <a:r>
              <a:rPr lang="tr-TR" dirty="0">
                <a:solidFill>
                  <a:schemeClr val="tx2">
                    <a:lumMod val="10000"/>
                  </a:schemeClr>
                </a:solidFill>
              </a:rPr>
              <a:t>, </a:t>
            </a:r>
            <a:r>
              <a:rPr lang="tr-TR" dirty="0">
                <a:solidFill>
                  <a:schemeClr val="tx2">
                    <a:lumMod val="10000"/>
                  </a:schemeClr>
                </a:solidFill>
                <a:hlinkClick r:id="rId10" tooltip="Ayaklanma"/>
              </a:rPr>
              <a:t>ayaklanma</a:t>
            </a:r>
            <a:r>
              <a:rPr lang="tr-TR" dirty="0">
                <a:solidFill>
                  <a:schemeClr val="tx2">
                    <a:lumMod val="10000"/>
                  </a:schemeClr>
                </a:solidFill>
              </a:rPr>
              <a:t>, </a:t>
            </a:r>
            <a:r>
              <a:rPr lang="tr-TR" dirty="0">
                <a:solidFill>
                  <a:schemeClr val="tx2">
                    <a:lumMod val="10000"/>
                  </a:schemeClr>
                </a:solidFill>
                <a:hlinkClick r:id="rId11" tooltip="Kıtlık"/>
              </a:rPr>
              <a:t>kıtlık</a:t>
            </a:r>
            <a:r>
              <a:rPr lang="tr-TR" dirty="0">
                <a:solidFill>
                  <a:schemeClr val="tx2">
                    <a:lumMod val="10000"/>
                  </a:schemeClr>
                </a:solidFill>
              </a:rPr>
              <a:t>, </a:t>
            </a:r>
            <a:r>
              <a:rPr lang="tr-TR" dirty="0">
                <a:solidFill>
                  <a:schemeClr val="tx2">
                    <a:lumMod val="10000"/>
                  </a:schemeClr>
                </a:solidFill>
                <a:hlinkClick r:id="rId12" tooltip="Kuraklık"/>
              </a:rPr>
              <a:t>kuraklık</a:t>
            </a:r>
            <a:r>
              <a:rPr lang="tr-TR" dirty="0">
                <a:solidFill>
                  <a:schemeClr val="tx2">
                    <a:lumMod val="10000"/>
                  </a:schemeClr>
                </a:solidFill>
              </a:rPr>
              <a:t> veya büyük kazalar gibi çeşitli olaylar olabilir.</a:t>
            </a:r>
            <a:r>
              <a:rPr lang="tr-TR" baseline="30000" dirty="0">
                <a:solidFill>
                  <a:schemeClr val="tx2">
                    <a:lumMod val="10000"/>
                  </a:schemeClr>
                </a:solidFill>
                <a:hlinkClick r:id="rId13"/>
              </a:rPr>
              <a:t>[6]</a:t>
            </a:r>
            <a:r>
              <a:rPr lang="tr-TR" dirty="0">
                <a:solidFill>
                  <a:schemeClr val="tx2">
                    <a:lumMod val="10000"/>
                  </a:schemeClr>
                </a:solidFill>
              </a:rPr>
              <a:t> </a:t>
            </a:r>
            <a:r>
              <a:rPr lang="tr-TR" dirty="0">
                <a:solidFill>
                  <a:schemeClr val="tx2">
                    <a:lumMod val="10000"/>
                  </a:schemeClr>
                </a:solidFill>
                <a:hlinkClick r:id="rId14" tooltip="Risk yönetimi"/>
              </a:rPr>
              <a:t>Risk yönetimi</a:t>
            </a:r>
            <a:r>
              <a:rPr lang="tr-TR" dirty="0">
                <a:solidFill>
                  <a:schemeClr val="tx2">
                    <a:lumMod val="10000"/>
                  </a:schemeClr>
                </a:solidFill>
              </a:rPr>
              <a:t> kapsamında tüm aşamalar için mevcut kaynakları kullanarak, karar vererek, planlayarak, analiz ederek ölüm ve yaralanmaları önlemek ile çevre ve mülkü korumak, afet ve acil durum yönetiminin temel amacıdır</a:t>
            </a:r>
            <a:r>
              <a:rPr lang="tr-TR" dirty="0" smtClean="0">
                <a:solidFill>
                  <a:schemeClr val="tx2">
                    <a:lumMod val="10000"/>
                  </a:schemeClr>
                </a:solidFill>
              </a:rPr>
              <a:t>.</a:t>
            </a:r>
            <a:endParaRPr lang="tr-TR" dirty="0">
              <a:solidFill>
                <a:schemeClr val="tx2">
                  <a:lumMod val="10000"/>
                </a:schemeClr>
              </a:solidFill>
            </a:endParaRPr>
          </a:p>
        </p:txBody>
      </p:sp>
      <p:pic>
        <p:nvPicPr>
          <p:cNvPr id="1026" name="Picture 2" descr="C:\Users\admin\Desktop\images.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03848" y="4989262"/>
            <a:ext cx="3312368"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28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smtClean="0"/>
              <a:t>Bu Mesleği Seçecek Kişilerde Bulunması Gereken Nitelikler Nelerdir?</a:t>
            </a:r>
            <a:endParaRPr lang="tr-TR" sz="3600" b="1" dirty="0"/>
          </a:p>
        </p:txBody>
      </p:sp>
      <p:sp>
        <p:nvSpPr>
          <p:cNvPr id="3" name="İçerik Yer Tutucusu 2"/>
          <p:cNvSpPr>
            <a:spLocks noGrp="1"/>
          </p:cNvSpPr>
          <p:nvPr>
            <p:ph idx="1"/>
          </p:nvPr>
        </p:nvSpPr>
        <p:spPr/>
        <p:txBody>
          <a:bodyPr>
            <a:normAutofit/>
          </a:bodyPr>
          <a:lstStyle/>
          <a:p>
            <a:pPr marL="0" indent="0">
              <a:buNone/>
            </a:pPr>
            <a:r>
              <a:rPr lang="tr-TR" sz="2800" dirty="0">
                <a:solidFill>
                  <a:schemeClr val="tx2">
                    <a:lumMod val="10000"/>
                  </a:schemeClr>
                </a:solidFill>
              </a:rPr>
              <a:t>• İnsanlara yardım etmekten hoşlanması</a:t>
            </a:r>
            <a:br>
              <a:rPr lang="tr-TR" sz="2800" dirty="0">
                <a:solidFill>
                  <a:schemeClr val="tx2">
                    <a:lumMod val="10000"/>
                  </a:schemeClr>
                </a:solidFill>
              </a:rPr>
            </a:br>
            <a:r>
              <a:rPr lang="tr-TR" sz="2800" dirty="0">
                <a:solidFill>
                  <a:schemeClr val="tx2">
                    <a:lumMod val="10000"/>
                  </a:schemeClr>
                </a:solidFill>
              </a:rPr>
              <a:t>• Ani durumlarda hızlı ve doğru karar verebilmesi</a:t>
            </a:r>
            <a:br>
              <a:rPr lang="tr-TR" sz="2800" dirty="0">
                <a:solidFill>
                  <a:schemeClr val="tx2">
                    <a:lumMod val="10000"/>
                  </a:schemeClr>
                </a:solidFill>
              </a:rPr>
            </a:br>
            <a:r>
              <a:rPr lang="tr-TR" sz="2800" dirty="0">
                <a:solidFill>
                  <a:schemeClr val="tx2">
                    <a:lumMod val="10000"/>
                  </a:schemeClr>
                </a:solidFill>
              </a:rPr>
              <a:t>• Bedence sağlam ve güçlü kişiler olması</a:t>
            </a:r>
            <a:br>
              <a:rPr lang="tr-TR" sz="2800" dirty="0">
                <a:solidFill>
                  <a:schemeClr val="tx2">
                    <a:lumMod val="10000"/>
                  </a:schemeClr>
                </a:solidFill>
              </a:rPr>
            </a:br>
            <a:r>
              <a:rPr lang="tr-TR" sz="2800" dirty="0">
                <a:solidFill>
                  <a:schemeClr val="tx2">
                    <a:lumMod val="10000"/>
                  </a:schemeClr>
                </a:solidFill>
              </a:rPr>
              <a:t>• Dikkatli, temiz, titiz, soğukkanlı ve sorumluluk duygusu güçlü olması</a:t>
            </a:r>
            <a:br>
              <a:rPr lang="tr-TR" sz="2800" dirty="0">
                <a:solidFill>
                  <a:schemeClr val="tx2">
                    <a:lumMod val="10000"/>
                  </a:schemeClr>
                </a:solidFill>
              </a:rPr>
            </a:br>
            <a:r>
              <a:rPr lang="tr-TR" sz="2800" dirty="0">
                <a:solidFill>
                  <a:schemeClr val="tx2">
                    <a:lumMod val="10000"/>
                  </a:schemeClr>
                </a:solidFill>
              </a:rPr>
              <a:t>• Başkaları ile iyi iletişim kurabilmesi</a:t>
            </a:r>
            <a:br>
              <a:rPr lang="tr-TR" sz="2800" dirty="0">
                <a:solidFill>
                  <a:schemeClr val="tx2">
                    <a:lumMod val="10000"/>
                  </a:schemeClr>
                </a:solidFill>
              </a:rPr>
            </a:br>
            <a:r>
              <a:rPr lang="tr-TR" sz="2800" dirty="0">
                <a:solidFill>
                  <a:schemeClr val="tx2">
                    <a:lumMod val="10000"/>
                  </a:schemeClr>
                </a:solidFill>
              </a:rPr>
              <a:t>• Liderlik özelliklerine sahip olması</a:t>
            </a:r>
            <a:br>
              <a:rPr lang="tr-TR" sz="2800" dirty="0">
                <a:solidFill>
                  <a:schemeClr val="tx2">
                    <a:lumMod val="10000"/>
                  </a:schemeClr>
                </a:solidFill>
              </a:rPr>
            </a:br>
            <a:r>
              <a:rPr lang="tr-TR" sz="2800" dirty="0">
                <a:solidFill>
                  <a:schemeClr val="tx2">
                    <a:lumMod val="10000"/>
                  </a:schemeClr>
                </a:solidFill>
              </a:rPr>
              <a:t>• Ekip çalışmasına açık olması gerekir. </a:t>
            </a:r>
          </a:p>
        </p:txBody>
      </p:sp>
      <p:pic>
        <p:nvPicPr>
          <p:cNvPr id="3074" name="Picture 2" descr="C:\Users\admin\Desktop\iStock_000032614654Medium-e144925173689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5157192"/>
            <a:ext cx="4021385" cy="147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99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İş </a:t>
            </a:r>
            <a:r>
              <a:rPr lang="tr-TR" b="1" dirty="0" smtClean="0"/>
              <a:t>İmkanı Nasıl</a:t>
            </a:r>
            <a:r>
              <a:rPr lang="tr-TR" b="1" dirty="0"/>
              <a:t>?</a:t>
            </a:r>
          </a:p>
        </p:txBody>
      </p:sp>
      <p:sp>
        <p:nvSpPr>
          <p:cNvPr id="3" name="İçerik Yer Tutucusu 2"/>
          <p:cNvSpPr>
            <a:spLocks noGrp="1"/>
          </p:cNvSpPr>
          <p:nvPr>
            <p:ph idx="1"/>
          </p:nvPr>
        </p:nvSpPr>
        <p:spPr/>
        <p:txBody>
          <a:bodyPr>
            <a:normAutofit/>
          </a:bodyPr>
          <a:lstStyle/>
          <a:p>
            <a:pPr algn="just"/>
            <a:r>
              <a:rPr lang="tr-TR" sz="2800" dirty="0">
                <a:solidFill>
                  <a:schemeClr val="tx2">
                    <a:lumMod val="10000"/>
                  </a:schemeClr>
                </a:solidFill>
              </a:rPr>
              <a:t>Acil Yardım ve Afet Yönetimi bölümü mezunları, almış oldukları eğitim doğrultusunda görev yapmaları gereken tüm durumlarda planlama, organizasyon, malzeme kontrolü, saha çalışmalarının düzenlenmesi gibi birçok sorumlulukları bulunmaktadır.</a:t>
            </a:r>
          </a:p>
        </p:txBody>
      </p:sp>
      <p:pic>
        <p:nvPicPr>
          <p:cNvPr id="5122" name="Picture 2" descr="C:\Users\admin\Desktop\5-93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484566"/>
            <a:ext cx="3991644" cy="223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634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Nerelerde </a:t>
            </a:r>
            <a:r>
              <a:rPr lang="tr-TR" b="1" dirty="0" smtClean="0"/>
              <a:t>Çalışabilirim</a:t>
            </a:r>
            <a:r>
              <a:rPr lang="tr-TR" b="1" dirty="0"/>
              <a:t>?</a:t>
            </a:r>
          </a:p>
        </p:txBody>
      </p:sp>
      <p:sp>
        <p:nvSpPr>
          <p:cNvPr id="3" name="İçerik Yer Tutucusu 2"/>
          <p:cNvSpPr>
            <a:spLocks noGrp="1"/>
          </p:cNvSpPr>
          <p:nvPr>
            <p:ph idx="1"/>
          </p:nvPr>
        </p:nvSpPr>
        <p:spPr/>
        <p:txBody>
          <a:bodyPr>
            <a:normAutofit/>
          </a:bodyPr>
          <a:lstStyle/>
          <a:p>
            <a:pPr algn="just"/>
            <a:r>
              <a:rPr lang="tr-TR" dirty="0">
                <a:solidFill>
                  <a:schemeClr val="tx2">
                    <a:lumMod val="10000"/>
                  </a:schemeClr>
                </a:solidFill>
              </a:rPr>
              <a:t>Acil Yardım ve Afet Yönetimi bölümü mezunları sivil toplum kuruluşları ve devlet başta olmak üzere birçok çalışma alanı bulunmaktadır</a:t>
            </a:r>
            <a:r>
              <a:rPr lang="tr-TR" dirty="0" smtClean="0">
                <a:solidFill>
                  <a:schemeClr val="tx2">
                    <a:lumMod val="10000"/>
                  </a:schemeClr>
                </a:solidFill>
              </a:rPr>
              <a:t>.</a:t>
            </a:r>
            <a:endParaRPr lang="tr-TR" dirty="0">
              <a:solidFill>
                <a:schemeClr val="tx2">
                  <a:lumMod val="10000"/>
                </a:schemeClr>
              </a:solidFill>
            </a:endParaRPr>
          </a:p>
          <a:p>
            <a:endParaRPr lang="tr-TR" dirty="0"/>
          </a:p>
        </p:txBody>
      </p:sp>
    </p:spTree>
    <p:extLst>
      <p:ext uri="{BB962C8B-B14F-4D97-AF65-F5344CB8AC3E}">
        <p14:creationId xmlns:p14="http://schemas.microsoft.com/office/powerpoint/2010/main" val="1652687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1143000"/>
          </a:xfrm>
        </p:spPr>
        <p:txBody>
          <a:bodyPr>
            <a:normAutofit fontScale="90000"/>
          </a:bodyPr>
          <a:lstStyle/>
          <a:p>
            <a:r>
              <a:rPr lang="tr-TR" dirty="0" smtClean="0"/>
              <a:t/>
            </a:r>
            <a:br>
              <a:rPr lang="tr-TR" dirty="0" smtClean="0"/>
            </a:br>
            <a:r>
              <a:rPr lang="tr-TR" b="1" dirty="0"/>
              <a:t>En Düşük Kaç Puanla Alım Yapıyor ve Sıralaması Ne Durumda?</a:t>
            </a:r>
            <a:endParaRPr lang="tr-TR" dirty="0"/>
          </a:p>
        </p:txBody>
      </p:sp>
      <p:graphicFrame>
        <p:nvGraphicFramePr>
          <p:cNvPr id="4" name="İçerik Yer Tutucusu 12"/>
          <p:cNvGraphicFramePr>
            <a:graphicFrameLocks/>
          </p:cNvGraphicFramePr>
          <p:nvPr>
            <p:extLst>
              <p:ext uri="{D42A27DB-BD31-4B8C-83A1-F6EECF244321}">
                <p14:modId xmlns:p14="http://schemas.microsoft.com/office/powerpoint/2010/main" val="3589944018"/>
              </p:ext>
            </p:extLst>
          </p:nvPr>
        </p:nvGraphicFramePr>
        <p:xfrm>
          <a:off x="1547664" y="2564904"/>
          <a:ext cx="6172200" cy="2191112"/>
        </p:xfrm>
        <a:graphic>
          <a:graphicData uri="http://schemas.openxmlformats.org/drawingml/2006/table">
            <a:tbl>
              <a:tblPr firstRow="1" bandRow="1">
                <a:tableStyleId>{5C22544A-7EE6-4342-B048-85BDC9FD1C3A}</a:tableStyleId>
              </a:tblPr>
              <a:tblGrid>
                <a:gridCol w="2057400"/>
                <a:gridCol w="2057400"/>
                <a:gridCol w="2057400"/>
              </a:tblGrid>
              <a:tr h="1008112">
                <a:tc>
                  <a:txBody>
                    <a:bodyPr/>
                    <a:lstStyle/>
                    <a:p>
                      <a:pPr algn="ctr"/>
                      <a:r>
                        <a:rPr lang="tr-TR" dirty="0" smtClean="0"/>
                        <a:t>Üniversite  Türü</a:t>
                      </a:r>
                      <a:endParaRPr lang="tr-TR" dirty="0"/>
                    </a:p>
                  </a:txBody>
                  <a:tcPr/>
                </a:tc>
                <a:tc>
                  <a:txBody>
                    <a:bodyPr/>
                    <a:lstStyle/>
                    <a:p>
                      <a:pPr algn="ctr"/>
                      <a:r>
                        <a:rPr lang="tr-TR" baseline="0" dirty="0" smtClean="0"/>
                        <a:t>Taban Puan</a:t>
                      </a:r>
                    </a:p>
                    <a:p>
                      <a:pPr algn="ctr"/>
                      <a:endParaRPr lang="tr-TR" baseline="0" dirty="0" smtClean="0"/>
                    </a:p>
                    <a:p>
                      <a:pPr algn="ctr"/>
                      <a:r>
                        <a:rPr lang="tr-TR" baseline="0" dirty="0" smtClean="0"/>
                        <a:t>2019</a:t>
                      </a:r>
                    </a:p>
                    <a:p>
                      <a:pPr algn="ctr"/>
                      <a:r>
                        <a:rPr lang="tr-TR" baseline="0" dirty="0" smtClean="0"/>
                        <a:t>2018</a:t>
                      </a:r>
                    </a:p>
                  </a:txBody>
                  <a:tcPr/>
                </a:tc>
                <a:tc>
                  <a:txBody>
                    <a:bodyPr/>
                    <a:lstStyle/>
                    <a:p>
                      <a:pPr algn="ctr"/>
                      <a:r>
                        <a:rPr lang="tr-TR" dirty="0" smtClean="0"/>
                        <a:t> Taban</a:t>
                      </a:r>
                      <a:r>
                        <a:rPr lang="tr-TR" baseline="0" dirty="0" smtClean="0"/>
                        <a:t> Başarı Sıralaması</a:t>
                      </a:r>
                    </a:p>
                    <a:p>
                      <a:pPr algn="ctr"/>
                      <a:r>
                        <a:rPr lang="tr-TR" baseline="0" dirty="0" smtClean="0"/>
                        <a:t>2019</a:t>
                      </a:r>
                    </a:p>
                    <a:p>
                      <a:pPr algn="ctr"/>
                      <a:r>
                        <a:rPr lang="tr-TR" baseline="0" dirty="0" smtClean="0"/>
                        <a:t>2018</a:t>
                      </a:r>
                    </a:p>
                  </a:txBody>
                  <a:tcPr/>
                </a:tc>
              </a:tr>
              <a:tr h="1002392">
                <a:tc>
                  <a:txBody>
                    <a:bodyPr/>
                    <a:lstStyle/>
                    <a:p>
                      <a:pPr algn="l" fontAlgn="t"/>
                      <a:r>
                        <a:rPr lang="tr-TR" dirty="0" smtClean="0">
                          <a:solidFill>
                            <a:schemeClr val="tx2">
                              <a:lumMod val="10000"/>
                            </a:schemeClr>
                          </a:solidFill>
                          <a:effectLst/>
                        </a:rPr>
                        <a:t>Devlet</a:t>
                      </a:r>
                      <a:endParaRPr lang="tr-TR" dirty="0">
                        <a:solidFill>
                          <a:schemeClr val="tx2">
                            <a:lumMod val="10000"/>
                          </a:schemeClr>
                        </a:solidFill>
                        <a:effectLst/>
                      </a:endParaRPr>
                    </a:p>
                  </a:txBody>
                  <a:tcPr marL="76200" marR="76200" marT="76200" marB="76200"/>
                </a:tc>
                <a:tc>
                  <a:txBody>
                    <a:bodyPr/>
                    <a:lstStyle/>
                    <a:p>
                      <a:pPr algn="ctr" fontAlgn="ctr"/>
                      <a:r>
                        <a:rPr lang="tr-TR" dirty="0">
                          <a:effectLst/>
                        </a:rPr>
                        <a:t>260,12040</a:t>
                      </a:r>
                      <a:br>
                        <a:rPr lang="tr-TR" dirty="0">
                          <a:effectLst/>
                        </a:rPr>
                      </a:br>
                      <a:r>
                        <a:rPr lang="tr-TR" dirty="0">
                          <a:effectLst/>
                        </a:rPr>
                        <a:t>266,35643</a:t>
                      </a:r>
                    </a:p>
                  </a:txBody>
                  <a:tcPr marL="76200" marR="76200" marT="76200" marB="76200" anchor="ctr"/>
                </a:tc>
                <a:tc>
                  <a:txBody>
                    <a:bodyPr/>
                    <a:lstStyle/>
                    <a:p>
                      <a:pPr algn="ctr" fontAlgn="ctr"/>
                      <a:r>
                        <a:rPr lang="tr-TR" dirty="0">
                          <a:effectLst/>
                        </a:rPr>
                        <a:t>756.751</a:t>
                      </a:r>
                      <a:br>
                        <a:rPr lang="tr-TR" dirty="0">
                          <a:effectLst/>
                        </a:rPr>
                      </a:br>
                      <a:r>
                        <a:rPr lang="tr-TR" dirty="0">
                          <a:effectLst/>
                        </a:rPr>
                        <a:t>675.000</a:t>
                      </a:r>
                    </a:p>
                  </a:txBody>
                  <a:tcPr marL="76200" marR="76200" marT="76200" marB="76200" anchor="ctr"/>
                </a:tc>
              </a:tr>
            </a:tbl>
          </a:graphicData>
        </a:graphic>
      </p:graphicFrame>
    </p:spTree>
    <p:extLst>
      <p:ext uri="{BB962C8B-B14F-4D97-AF65-F5344CB8AC3E}">
        <p14:creationId xmlns:p14="http://schemas.microsoft.com/office/powerpoint/2010/main" val="456640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Ne </a:t>
            </a:r>
            <a:r>
              <a:rPr lang="tr-TR" b="1" dirty="0" smtClean="0"/>
              <a:t>Kadar </a:t>
            </a:r>
            <a:r>
              <a:rPr lang="tr-TR" b="1" dirty="0"/>
              <a:t>M</a:t>
            </a:r>
            <a:r>
              <a:rPr lang="tr-TR" b="1" dirty="0" smtClean="0"/>
              <a:t>aaş </a:t>
            </a:r>
            <a:r>
              <a:rPr lang="tr-TR" b="1" dirty="0"/>
              <a:t>A</a:t>
            </a:r>
            <a:r>
              <a:rPr lang="tr-TR" b="1" dirty="0" smtClean="0"/>
              <a:t>lırım</a:t>
            </a:r>
            <a:r>
              <a:rPr lang="tr-TR" b="1" dirty="0"/>
              <a:t>?</a:t>
            </a:r>
          </a:p>
        </p:txBody>
      </p:sp>
      <p:sp>
        <p:nvSpPr>
          <p:cNvPr id="3" name="İçerik Yer Tutucusu 2"/>
          <p:cNvSpPr>
            <a:spLocks noGrp="1"/>
          </p:cNvSpPr>
          <p:nvPr>
            <p:ph idx="1"/>
          </p:nvPr>
        </p:nvSpPr>
        <p:spPr/>
        <p:txBody>
          <a:bodyPr/>
          <a:lstStyle/>
          <a:p>
            <a:r>
              <a:rPr lang="tr-TR" b="1" dirty="0">
                <a:solidFill>
                  <a:srgbClr val="FFFF00"/>
                </a:solidFill>
              </a:rPr>
              <a:t>Acil Durum ve Afet Yönetimi maaşları</a:t>
            </a:r>
            <a:r>
              <a:rPr lang="tr-TR" dirty="0">
                <a:solidFill>
                  <a:schemeClr val="tx2">
                    <a:lumMod val="10000"/>
                  </a:schemeClr>
                </a:solidFill>
              </a:rPr>
              <a:t> 4</a:t>
            </a:r>
            <a:r>
              <a:rPr lang="tr-TR" dirty="0" smtClean="0">
                <a:solidFill>
                  <a:schemeClr val="tx2">
                    <a:lumMod val="10000"/>
                  </a:schemeClr>
                </a:solidFill>
              </a:rPr>
              <a:t>000-5000 </a:t>
            </a:r>
            <a:r>
              <a:rPr lang="tr-TR" dirty="0">
                <a:solidFill>
                  <a:schemeClr val="tx2">
                    <a:lumMod val="10000"/>
                  </a:schemeClr>
                </a:solidFill>
              </a:rPr>
              <a:t>lira kadardır. Devlette değil de özelde çalışanlar ise genellikle daha düşük maaşlarla çalışmaktadır.</a:t>
            </a:r>
          </a:p>
        </p:txBody>
      </p:sp>
      <p:pic>
        <p:nvPicPr>
          <p:cNvPr id="4098" name="Picture 2" descr="C:\Users\admin\Desktop\kisspng-clip-art-animation-drawing-money-video-5c7715c3ee0f96.4934249115513082279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547724"/>
            <a:ext cx="4891782" cy="217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3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Kamuya </a:t>
            </a:r>
            <a:r>
              <a:rPr lang="tr-TR" b="1" dirty="0" smtClean="0"/>
              <a:t>Alım </a:t>
            </a:r>
            <a:r>
              <a:rPr lang="tr-TR" b="1" dirty="0"/>
              <a:t>N</a:t>
            </a:r>
            <a:r>
              <a:rPr lang="tr-TR" b="1" dirty="0" smtClean="0"/>
              <a:t>asıl </a:t>
            </a:r>
            <a:r>
              <a:rPr lang="tr-TR" b="1" dirty="0"/>
              <a:t>O</a:t>
            </a:r>
            <a:r>
              <a:rPr lang="tr-TR" b="1" dirty="0" smtClean="0"/>
              <a:t>luyor</a:t>
            </a:r>
            <a:r>
              <a:rPr lang="tr-TR" b="1" dirty="0"/>
              <a:t>?</a:t>
            </a:r>
          </a:p>
        </p:txBody>
      </p:sp>
      <p:sp>
        <p:nvSpPr>
          <p:cNvPr id="3" name="İçerik Yer Tutucusu 2"/>
          <p:cNvSpPr>
            <a:spLocks noGrp="1"/>
          </p:cNvSpPr>
          <p:nvPr>
            <p:ph idx="1"/>
          </p:nvPr>
        </p:nvSpPr>
        <p:spPr/>
        <p:txBody>
          <a:bodyPr/>
          <a:lstStyle/>
          <a:p>
            <a:pPr algn="just"/>
            <a:r>
              <a:rPr lang="tr-TR" dirty="0">
                <a:solidFill>
                  <a:schemeClr val="tx2">
                    <a:lumMod val="10000"/>
                  </a:schemeClr>
                </a:solidFill>
              </a:rPr>
              <a:t>Söz konusu iş imkanlarından </a:t>
            </a:r>
            <a:r>
              <a:rPr lang="tr-TR" dirty="0" smtClean="0">
                <a:solidFill>
                  <a:schemeClr val="tx2">
                    <a:lumMod val="10000"/>
                  </a:schemeClr>
                </a:solidFill>
              </a:rPr>
              <a:t>devlet kurumlarında </a:t>
            </a:r>
            <a:r>
              <a:rPr lang="tr-TR" dirty="0">
                <a:solidFill>
                  <a:schemeClr val="tx2">
                    <a:lumMod val="10000"/>
                  </a:schemeClr>
                </a:solidFill>
              </a:rPr>
              <a:t>yer alan fırsatlardan yararlanabilmek için </a:t>
            </a:r>
            <a:r>
              <a:rPr lang="tr-TR" b="1" dirty="0" smtClean="0">
                <a:solidFill>
                  <a:srgbClr val="FFFF00"/>
                </a:solidFill>
              </a:rPr>
              <a:t>ÖNLİSANS Kamu </a:t>
            </a:r>
            <a:r>
              <a:rPr lang="tr-TR" b="1" dirty="0">
                <a:solidFill>
                  <a:srgbClr val="FFFF00"/>
                </a:solidFill>
              </a:rPr>
              <a:t>Personeli Seçme Sınavı (KPSS)’</a:t>
            </a:r>
            <a:r>
              <a:rPr lang="tr-TR" b="1" dirty="0" err="1">
                <a:solidFill>
                  <a:srgbClr val="FFFF00"/>
                </a:solidFill>
              </a:rPr>
              <a:t>ndan</a:t>
            </a:r>
            <a:r>
              <a:rPr lang="tr-TR" b="1" dirty="0">
                <a:solidFill>
                  <a:srgbClr val="FFFF00"/>
                </a:solidFill>
              </a:rPr>
              <a:t> </a:t>
            </a:r>
            <a:r>
              <a:rPr lang="tr-TR" dirty="0">
                <a:solidFill>
                  <a:schemeClr val="tx2">
                    <a:lumMod val="10000"/>
                  </a:schemeClr>
                </a:solidFill>
              </a:rPr>
              <a:t>elde edilecek puan belirleyici olacaktır.</a:t>
            </a:r>
          </a:p>
          <a:p>
            <a:pPr marL="0" indent="0">
              <a:buNone/>
            </a:pPr>
            <a:endParaRPr lang="tr-TR" dirty="0"/>
          </a:p>
        </p:txBody>
      </p:sp>
      <p:pic>
        <p:nvPicPr>
          <p:cNvPr id="6146" name="Picture 2" descr="C:\Users\admin\Desktop\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509120"/>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85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Özel 1">
      <a:dk1>
        <a:srgbClr val="FF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210</Words>
  <Application>Microsoft Office PowerPoint</Application>
  <PresentationFormat>Ekran Gösterisi (4:3)</PresentationFormat>
  <Paragraphs>43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MESLEKLERİ İNCELEYELİM  ACİL DURUM VE AFET YÖNETİMİ</vt:lpstr>
      <vt:lpstr>Hangi Puan Türü ile Tercih Yapabilirim?</vt:lpstr>
      <vt:lpstr>Mesleğin Amacı Nedir?</vt:lpstr>
      <vt:lpstr>Bu Mesleği Seçecek Kişilerde Bulunması Gereken Nitelikler Nelerdir?</vt:lpstr>
      <vt:lpstr>İş İmkanı Nasıl?</vt:lpstr>
      <vt:lpstr>Nerelerde Çalışabilirim?</vt:lpstr>
      <vt:lpstr> En Düşük Kaç Puanla Alım Yapıyor ve Sıralaması Ne Durumda?</vt:lpstr>
      <vt:lpstr>Ne Kadar Maaş Alırım?</vt:lpstr>
      <vt:lpstr>Kamuya Alım Nasıl Oluyor?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admin</dc:creator>
  <cp:lastModifiedBy>admin</cp:lastModifiedBy>
  <cp:revision>31</cp:revision>
  <dcterms:created xsi:type="dcterms:W3CDTF">2020-10-19T05:57:59Z</dcterms:created>
  <dcterms:modified xsi:type="dcterms:W3CDTF">2020-12-29T22:50:28Z</dcterms:modified>
</cp:coreProperties>
</file>